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25" r:id="rId66"/>
    <p:sldId id="327" r:id="rId67"/>
    <p:sldId id="328" r:id="rId68"/>
    <p:sldId id="329" r:id="rId69"/>
    <p:sldId id="326" r:id="rId70"/>
    <p:sldId id="330" r:id="rId71"/>
    <p:sldId id="331" r:id="rId72"/>
    <p:sldId id="332" r:id="rId73"/>
    <p:sldId id="333" r:id="rId74"/>
    <p:sldId id="334" r:id="rId75"/>
    <p:sldId id="335" r:id="rId76"/>
    <p:sldId id="336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6F982-B0E4-5E3D-E90F-8001917D726F}" v="1" dt="2024-08-29T14:51:07.46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20"/>
  </p:normalViewPr>
  <p:slideViewPr>
    <p:cSldViewPr>
      <p:cViewPr varScale="1">
        <p:scale>
          <a:sx n="105" d="100"/>
          <a:sy n="105" d="100"/>
        </p:scale>
        <p:origin x="840" y="19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5/10/relationships/revisionInfo" Target="revisionInfo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ri Prakash S" userId="S::hariprakash.s2024@vitstudent.ac.in::b82bfaac-2f34-4bff-aabd-8719ba6802d4" providerId="AD" clId="Web-{22C6F982-B0E4-5E3D-E90F-8001917D726F}"/>
    <pc:docChg chg="sldOrd">
      <pc:chgData name="Hari Prakash S" userId="S::hariprakash.s2024@vitstudent.ac.in::b82bfaac-2f34-4bff-aabd-8719ba6802d4" providerId="AD" clId="Web-{22C6F982-B0E4-5E3D-E90F-8001917D726F}" dt="2024-08-29T14:51:07.465" v="0"/>
      <pc:docMkLst>
        <pc:docMk/>
      </pc:docMkLst>
      <pc:sldChg chg="ord">
        <pc:chgData name="Hari Prakash S" userId="S::hariprakash.s2024@vitstudent.ac.in::b82bfaac-2f34-4bff-aabd-8719ba6802d4" providerId="AD" clId="Web-{22C6F982-B0E4-5E3D-E90F-8001917D726F}" dt="2024-08-29T14:51:07.465" v="0"/>
        <pc:sldMkLst>
          <pc:docMk/>
          <pc:sldMk cId="0" sldId="32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247268"/>
            <a:ext cx="10358120" cy="14446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1" i="0">
                <a:solidFill>
                  <a:srgbClr val="001F5F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22173" y="1562480"/>
            <a:ext cx="11547652" cy="34220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jp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jpg"/><Relationship Id="rId5" Type="http://schemas.openxmlformats.org/officeDocument/2006/relationships/image" Target="../media/image110.jpg"/><Relationship Id="rId10" Type="http://schemas.openxmlformats.org/officeDocument/2006/relationships/image" Target="../media/image115.jpg"/><Relationship Id="rId4" Type="http://schemas.openxmlformats.org/officeDocument/2006/relationships/image" Target="../media/image109.jpg"/><Relationship Id="rId9" Type="http://schemas.openxmlformats.org/officeDocument/2006/relationships/image" Target="../media/image1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jpg"/><Relationship Id="rId13" Type="http://schemas.openxmlformats.org/officeDocument/2006/relationships/image" Target="../media/image129.jpg"/><Relationship Id="rId18" Type="http://schemas.openxmlformats.org/officeDocument/2006/relationships/image" Target="../media/image134.png"/><Relationship Id="rId3" Type="http://schemas.openxmlformats.org/officeDocument/2006/relationships/image" Target="../media/image119.png"/><Relationship Id="rId7" Type="http://schemas.openxmlformats.org/officeDocument/2006/relationships/image" Target="../media/image123.jpg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image" Target="../media/image118.png"/><Relationship Id="rId16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2.jpg"/><Relationship Id="rId11" Type="http://schemas.openxmlformats.org/officeDocument/2006/relationships/image" Target="../media/image127.jpg"/><Relationship Id="rId5" Type="http://schemas.openxmlformats.org/officeDocument/2006/relationships/image" Target="../media/image121.jpg"/><Relationship Id="rId15" Type="http://schemas.openxmlformats.org/officeDocument/2006/relationships/image" Target="../media/image131.jpg"/><Relationship Id="rId10" Type="http://schemas.openxmlformats.org/officeDocument/2006/relationships/image" Target="../media/image126.jpg"/><Relationship Id="rId4" Type="http://schemas.openxmlformats.org/officeDocument/2006/relationships/image" Target="../media/image120.png"/><Relationship Id="rId9" Type="http://schemas.openxmlformats.org/officeDocument/2006/relationships/image" Target="../media/image125.jpg"/><Relationship Id="rId14" Type="http://schemas.openxmlformats.org/officeDocument/2006/relationships/image" Target="../media/image1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147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0" Type="http://schemas.openxmlformats.org/officeDocument/2006/relationships/image" Target="../media/image145.png"/><Relationship Id="rId4" Type="http://schemas.openxmlformats.org/officeDocument/2006/relationships/image" Target="../media/image139.png"/><Relationship Id="rId9" Type="http://schemas.openxmlformats.org/officeDocument/2006/relationships/image" Target="../media/image144.png"/></Relationships>
</file>

<file path=ppt/slides/_rels/slide1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72.png"/><Relationship Id="rId21" Type="http://schemas.openxmlformats.org/officeDocument/2006/relationships/image" Target="../media/image167.png"/><Relationship Id="rId42" Type="http://schemas.openxmlformats.org/officeDocument/2006/relationships/image" Target="../media/image188.png"/><Relationship Id="rId47" Type="http://schemas.openxmlformats.org/officeDocument/2006/relationships/image" Target="../media/image193.png"/><Relationship Id="rId63" Type="http://schemas.openxmlformats.org/officeDocument/2006/relationships/image" Target="../media/image209.png"/><Relationship Id="rId68" Type="http://schemas.openxmlformats.org/officeDocument/2006/relationships/image" Target="../media/image214.png"/><Relationship Id="rId84" Type="http://schemas.openxmlformats.org/officeDocument/2006/relationships/image" Target="../media/image230.png"/><Relationship Id="rId16" Type="http://schemas.openxmlformats.org/officeDocument/2006/relationships/image" Target="../media/image162.png"/><Relationship Id="rId11" Type="http://schemas.openxmlformats.org/officeDocument/2006/relationships/image" Target="../media/image157.png"/><Relationship Id="rId32" Type="http://schemas.openxmlformats.org/officeDocument/2006/relationships/image" Target="../media/image178.png"/><Relationship Id="rId37" Type="http://schemas.openxmlformats.org/officeDocument/2006/relationships/image" Target="../media/image183.png"/><Relationship Id="rId53" Type="http://schemas.openxmlformats.org/officeDocument/2006/relationships/image" Target="../media/image199.png"/><Relationship Id="rId58" Type="http://schemas.openxmlformats.org/officeDocument/2006/relationships/image" Target="../media/image204.png"/><Relationship Id="rId74" Type="http://schemas.openxmlformats.org/officeDocument/2006/relationships/image" Target="../media/image220.png"/><Relationship Id="rId79" Type="http://schemas.openxmlformats.org/officeDocument/2006/relationships/image" Target="../media/image225.png"/><Relationship Id="rId5" Type="http://schemas.openxmlformats.org/officeDocument/2006/relationships/image" Target="../media/image151.png"/><Relationship Id="rId19" Type="http://schemas.openxmlformats.org/officeDocument/2006/relationships/image" Target="../media/image165.png"/><Relationship Id="rId14" Type="http://schemas.openxmlformats.org/officeDocument/2006/relationships/image" Target="../media/image160.png"/><Relationship Id="rId22" Type="http://schemas.openxmlformats.org/officeDocument/2006/relationships/image" Target="../media/image168.png"/><Relationship Id="rId27" Type="http://schemas.openxmlformats.org/officeDocument/2006/relationships/image" Target="../media/image173.png"/><Relationship Id="rId30" Type="http://schemas.openxmlformats.org/officeDocument/2006/relationships/image" Target="../media/image176.png"/><Relationship Id="rId35" Type="http://schemas.openxmlformats.org/officeDocument/2006/relationships/image" Target="../media/image181.png"/><Relationship Id="rId43" Type="http://schemas.openxmlformats.org/officeDocument/2006/relationships/image" Target="../media/image189.png"/><Relationship Id="rId48" Type="http://schemas.openxmlformats.org/officeDocument/2006/relationships/image" Target="../media/image194.png"/><Relationship Id="rId56" Type="http://schemas.openxmlformats.org/officeDocument/2006/relationships/image" Target="../media/image202.png"/><Relationship Id="rId64" Type="http://schemas.openxmlformats.org/officeDocument/2006/relationships/image" Target="../media/image210.png"/><Relationship Id="rId69" Type="http://schemas.openxmlformats.org/officeDocument/2006/relationships/image" Target="../media/image215.png"/><Relationship Id="rId77" Type="http://schemas.openxmlformats.org/officeDocument/2006/relationships/image" Target="../media/image223.png"/><Relationship Id="rId8" Type="http://schemas.openxmlformats.org/officeDocument/2006/relationships/image" Target="../media/image154.png"/><Relationship Id="rId51" Type="http://schemas.openxmlformats.org/officeDocument/2006/relationships/image" Target="../media/image197.png"/><Relationship Id="rId72" Type="http://schemas.openxmlformats.org/officeDocument/2006/relationships/image" Target="../media/image218.png"/><Relationship Id="rId80" Type="http://schemas.openxmlformats.org/officeDocument/2006/relationships/image" Target="../media/image226.png"/><Relationship Id="rId85" Type="http://schemas.openxmlformats.org/officeDocument/2006/relationships/image" Target="../media/image231.png"/><Relationship Id="rId3" Type="http://schemas.openxmlformats.org/officeDocument/2006/relationships/image" Target="../media/image149.png"/><Relationship Id="rId12" Type="http://schemas.openxmlformats.org/officeDocument/2006/relationships/image" Target="../media/image158.png"/><Relationship Id="rId17" Type="http://schemas.openxmlformats.org/officeDocument/2006/relationships/image" Target="../media/image163.png"/><Relationship Id="rId25" Type="http://schemas.openxmlformats.org/officeDocument/2006/relationships/image" Target="../media/image171.png"/><Relationship Id="rId33" Type="http://schemas.openxmlformats.org/officeDocument/2006/relationships/image" Target="../media/image179.png"/><Relationship Id="rId38" Type="http://schemas.openxmlformats.org/officeDocument/2006/relationships/image" Target="../media/image184.png"/><Relationship Id="rId46" Type="http://schemas.openxmlformats.org/officeDocument/2006/relationships/image" Target="../media/image192.png"/><Relationship Id="rId59" Type="http://schemas.openxmlformats.org/officeDocument/2006/relationships/image" Target="../media/image205.png"/><Relationship Id="rId67" Type="http://schemas.openxmlformats.org/officeDocument/2006/relationships/image" Target="../media/image213.png"/><Relationship Id="rId20" Type="http://schemas.openxmlformats.org/officeDocument/2006/relationships/image" Target="../media/image166.png"/><Relationship Id="rId41" Type="http://schemas.openxmlformats.org/officeDocument/2006/relationships/image" Target="../media/image187.png"/><Relationship Id="rId54" Type="http://schemas.openxmlformats.org/officeDocument/2006/relationships/image" Target="../media/image200.png"/><Relationship Id="rId62" Type="http://schemas.openxmlformats.org/officeDocument/2006/relationships/image" Target="../media/image208.png"/><Relationship Id="rId70" Type="http://schemas.openxmlformats.org/officeDocument/2006/relationships/image" Target="../media/image216.png"/><Relationship Id="rId75" Type="http://schemas.openxmlformats.org/officeDocument/2006/relationships/image" Target="../media/image221.png"/><Relationship Id="rId83" Type="http://schemas.openxmlformats.org/officeDocument/2006/relationships/image" Target="../media/image2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2.png"/><Relationship Id="rId15" Type="http://schemas.openxmlformats.org/officeDocument/2006/relationships/image" Target="../media/image161.png"/><Relationship Id="rId23" Type="http://schemas.openxmlformats.org/officeDocument/2006/relationships/image" Target="../media/image169.png"/><Relationship Id="rId28" Type="http://schemas.openxmlformats.org/officeDocument/2006/relationships/image" Target="../media/image174.png"/><Relationship Id="rId36" Type="http://schemas.openxmlformats.org/officeDocument/2006/relationships/image" Target="../media/image182.png"/><Relationship Id="rId49" Type="http://schemas.openxmlformats.org/officeDocument/2006/relationships/image" Target="../media/image195.png"/><Relationship Id="rId57" Type="http://schemas.openxmlformats.org/officeDocument/2006/relationships/image" Target="../media/image203.png"/><Relationship Id="rId10" Type="http://schemas.openxmlformats.org/officeDocument/2006/relationships/image" Target="../media/image156.png"/><Relationship Id="rId31" Type="http://schemas.openxmlformats.org/officeDocument/2006/relationships/image" Target="../media/image177.png"/><Relationship Id="rId44" Type="http://schemas.openxmlformats.org/officeDocument/2006/relationships/image" Target="../media/image190.png"/><Relationship Id="rId52" Type="http://schemas.openxmlformats.org/officeDocument/2006/relationships/image" Target="../media/image198.png"/><Relationship Id="rId60" Type="http://schemas.openxmlformats.org/officeDocument/2006/relationships/image" Target="../media/image206.png"/><Relationship Id="rId65" Type="http://schemas.openxmlformats.org/officeDocument/2006/relationships/image" Target="../media/image211.png"/><Relationship Id="rId73" Type="http://schemas.openxmlformats.org/officeDocument/2006/relationships/image" Target="../media/image219.png"/><Relationship Id="rId78" Type="http://schemas.openxmlformats.org/officeDocument/2006/relationships/image" Target="../media/image224.png"/><Relationship Id="rId81" Type="http://schemas.openxmlformats.org/officeDocument/2006/relationships/image" Target="../media/image227.png"/><Relationship Id="rId86" Type="http://schemas.openxmlformats.org/officeDocument/2006/relationships/image" Target="../media/image232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Relationship Id="rId13" Type="http://schemas.openxmlformats.org/officeDocument/2006/relationships/image" Target="../media/image159.png"/><Relationship Id="rId18" Type="http://schemas.openxmlformats.org/officeDocument/2006/relationships/image" Target="../media/image164.png"/><Relationship Id="rId39" Type="http://schemas.openxmlformats.org/officeDocument/2006/relationships/image" Target="../media/image185.png"/><Relationship Id="rId34" Type="http://schemas.openxmlformats.org/officeDocument/2006/relationships/image" Target="../media/image180.png"/><Relationship Id="rId50" Type="http://schemas.openxmlformats.org/officeDocument/2006/relationships/image" Target="../media/image196.png"/><Relationship Id="rId55" Type="http://schemas.openxmlformats.org/officeDocument/2006/relationships/image" Target="../media/image201.png"/><Relationship Id="rId76" Type="http://schemas.openxmlformats.org/officeDocument/2006/relationships/image" Target="../media/image222.png"/><Relationship Id="rId7" Type="http://schemas.openxmlformats.org/officeDocument/2006/relationships/image" Target="../media/image153.png"/><Relationship Id="rId71" Type="http://schemas.openxmlformats.org/officeDocument/2006/relationships/image" Target="../media/image217.png"/><Relationship Id="rId2" Type="http://schemas.openxmlformats.org/officeDocument/2006/relationships/image" Target="../media/image148.png"/><Relationship Id="rId29" Type="http://schemas.openxmlformats.org/officeDocument/2006/relationships/image" Target="../media/image175.png"/><Relationship Id="rId24" Type="http://schemas.openxmlformats.org/officeDocument/2006/relationships/image" Target="../media/image170.png"/><Relationship Id="rId40" Type="http://schemas.openxmlformats.org/officeDocument/2006/relationships/image" Target="../media/image186.png"/><Relationship Id="rId45" Type="http://schemas.openxmlformats.org/officeDocument/2006/relationships/image" Target="../media/image191.png"/><Relationship Id="rId66" Type="http://schemas.openxmlformats.org/officeDocument/2006/relationships/image" Target="../media/image212.png"/><Relationship Id="rId87" Type="http://schemas.openxmlformats.org/officeDocument/2006/relationships/image" Target="../media/image233.png"/><Relationship Id="rId61" Type="http://schemas.openxmlformats.org/officeDocument/2006/relationships/image" Target="../media/image207.png"/><Relationship Id="rId82" Type="http://schemas.openxmlformats.org/officeDocument/2006/relationships/image" Target="../media/image228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26" Type="http://schemas.openxmlformats.org/officeDocument/2006/relationships/image" Target="../media/image258.png"/><Relationship Id="rId39" Type="http://schemas.openxmlformats.org/officeDocument/2006/relationships/image" Target="../media/image271.png"/><Relationship Id="rId21" Type="http://schemas.openxmlformats.org/officeDocument/2006/relationships/image" Target="../media/image253.png"/><Relationship Id="rId34" Type="http://schemas.openxmlformats.org/officeDocument/2006/relationships/image" Target="../media/image266.png"/><Relationship Id="rId42" Type="http://schemas.openxmlformats.org/officeDocument/2006/relationships/image" Target="../media/image274.png"/><Relationship Id="rId7" Type="http://schemas.openxmlformats.org/officeDocument/2006/relationships/image" Target="../media/image239.png"/><Relationship Id="rId2" Type="http://schemas.openxmlformats.org/officeDocument/2006/relationships/image" Target="../media/image234.png"/><Relationship Id="rId16" Type="http://schemas.openxmlformats.org/officeDocument/2006/relationships/image" Target="../media/image248.png"/><Relationship Id="rId29" Type="http://schemas.openxmlformats.org/officeDocument/2006/relationships/image" Target="../media/image2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24" Type="http://schemas.openxmlformats.org/officeDocument/2006/relationships/image" Target="../media/image256.png"/><Relationship Id="rId32" Type="http://schemas.openxmlformats.org/officeDocument/2006/relationships/image" Target="../media/image264.png"/><Relationship Id="rId37" Type="http://schemas.openxmlformats.org/officeDocument/2006/relationships/image" Target="../media/image269.png"/><Relationship Id="rId40" Type="http://schemas.openxmlformats.org/officeDocument/2006/relationships/image" Target="../media/image272.png"/><Relationship Id="rId45" Type="http://schemas.openxmlformats.org/officeDocument/2006/relationships/image" Target="../media/image277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23" Type="http://schemas.openxmlformats.org/officeDocument/2006/relationships/image" Target="../media/image255.png"/><Relationship Id="rId28" Type="http://schemas.openxmlformats.org/officeDocument/2006/relationships/image" Target="../media/image260.png"/><Relationship Id="rId36" Type="http://schemas.openxmlformats.org/officeDocument/2006/relationships/image" Target="../media/image268.png"/><Relationship Id="rId10" Type="http://schemas.openxmlformats.org/officeDocument/2006/relationships/image" Target="../media/image242.png"/><Relationship Id="rId19" Type="http://schemas.openxmlformats.org/officeDocument/2006/relationships/image" Target="../media/image251.png"/><Relationship Id="rId31" Type="http://schemas.openxmlformats.org/officeDocument/2006/relationships/image" Target="../media/image263.png"/><Relationship Id="rId44" Type="http://schemas.openxmlformats.org/officeDocument/2006/relationships/image" Target="../media/image276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Relationship Id="rId30" Type="http://schemas.openxmlformats.org/officeDocument/2006/relationships/image" Target="../media/image262.png"/><Relationship Id="rId35" Type="http://schemas.openxmlformats.org/officeDocument/2006/relationships/image" Target="../media/image267.png"/><Relationship Id="rId43" Type="http://schemas.openxmlformats.org/officeDocument/2006/relationships/image" Target="../media/image275.png"/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5" Type="http://schemas.openxmlformats.org/officeDocument/2006/relationships/image" Target="../media/image257.png"/><Relationship Id="rId33" Type="http://schemas.openxmlformats.org/officeDocument/2006/relationships/image" Target="../media/image265.png"/><Relationship Id="rId38" Type="http://schemas.openxmlformats.org/officeDocument/2006/relationships/image" Target="../media/image270.png"/><Relationship Id="rId46" Type="http://schemas.openxmlformats.org/officeDocument/2006/relationships/image" Target="../media/image278.png"/><Relationship Id="rId20" Type="http://schemas.openxmlformats.org/officeDocument/2006/relationships/image" Target="../media/image252.png"/><Relationship Id="rId41" Type="http://schemas.openxmlformats.org/officeDocument/2006/relationships/image" Target="../media/image27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0.png"/><Relationship Id="rId18" Type="http://schemas.openxmlformats.org/officeDocument/2006/relationships/image" Target="../media/image295.png"/><Relationship Id="rId26" Type="http://schemas.openxmlformats.org/officeDocument/2006/relationships/image" Target="../media/image303.png"/><Relationship Id="rId39" Type="http://schemas.openxmlformats.org/officeDocument/2006/relationships/image" Target="../media/image316.png"/><Relationship Id="rId21" Type="http://schemas.openxmlformats.org/officeDocument/2006/relationships/image" Target="../media/image298.png"/><Relationship Id="rId34" Type="http://schemas.openxmlformats.org/officeDocument/2006/relationships/image" Target="../media/image311.png"/><Relationship Id="rId42" Type="http://schemas.openxmlformats.org/officeDocument/2006/relationships/image" Target="../media/image319.png"/><Relationship Id="rId47" Type="http://schemas.openxmlformats.org/officeDocument/2006/relationships/image" Target="../media/image324.png"/><Relationship Id="rId50" Type="http://schemas.openxmlformats.org/officeDocument/2006/relationships/image" Target="../media/image327.png"/><Relationship Id="rId55" Type="http://schemas.openxmlformats.org/officeDocument/2006/relationships/image" Target="../media/image332.png"/><Relationship Id="rId7" Type="http://schemas.openxmlformats.org/officeDocument/2006/relationships/image" Target="../media/image284.png"/><Relationship Id="rId2" Type="http://schemas.openxmlformats.org/officeDocument/2006/relationships/image" Target="../media/image279.png"/><Relationship Id="rId16" Type="http://schemas.openxmlformats.org/officeDocument/2006/relationships/image" Target="../media/image293.png"/><Relationship Id="rId29" Type="http://schemas.openxmlformats.org/officeDocument/2006/relationships/image" Target="../media/image306.png"/><Relationship Id="rId11" Type="http://schemas.openxmlformats.org/officeDocument/2006/relationships/image" Target="../media/image288.png"/><Relationship Id="rId24" Type="http://schemas.openxmlformats.org/officeDocument/2006/relationships/image" Target="../media/image301.png"/><Relationship Id="rId32" Type="http://schemas.openxmlformats.org/officeDocument/2006/relationships/image" Target="../media/image309.png"/><Relationship Id="rId37" Type="http://schemas.openxmlformats.org/officeDocument/2006/relationships/image" Target="../media/image314.png"/><Relationship Id="rId40" Type="http://schemas.openxmlformats.org/officeDocument/2006/relationships/image" Target="../media/image317.png"/><Relationship Id="rId45" Type="http://schemas.openxmlformats.org/officeDocument/2006/relationships/image" Target="../media/image322.png"/><Relationship Id="rId53" Type="http://schemas.openxmlformats.org/officeDocument/2006/relationships/image" Target="../media/image330.png"/><Relationship Id="rId5" Type="http://schemas.openxmlformats.org/officeDocument/2006/relationships/image" Target="../media/image282.png"/><Relationship Id="rId19" Type="http://schemas.openxmlformats.org/officeDocument/2006/relationships/image" Target="../media/image296.png"/><Relationship Id="rId4" Type="http://schemas.openxmlformats.org/officeDocument/2006/relationships/image" Target="../media/image281.png"/><Relationship Id="rId9" Type="http://schemas.openxmlformats.org/officeDocument/2006/relationships/image" Target="../media/image286.png"/><Relationship Id="rId14" Type="http://schemas.openxmlformats.org/officeDocument/2006/relationships/image" Target="../media/image291.png"/><Relationship Id="rId22" Type="http://schemas.openxmlformats.org/officeDocument/2006/relationships/image" Target="../media/image299.png"/><Relationship Id="rId27" Type="http://schemas.openxmlformats.org/officeDocument/2006/relationships/image" Target="../media/image304.png"/><Relationship Id="rId30" Type="http://schemas.openxmlformats.org/officeDocument/2006/relationships/image" Target="../media/image307.png"/><Relationship Id="rId35" Type="http://schemas.openxmlformats.org/officeDocument/2006/relationships/image" Target="../media/image312.png"/><Relationship Id="rId43" Type="http://schemas.openxmlformats.org/officeDocument/2006/relationships/image" Target="../media/image320.png"/><Relationship Id="rId48" Type="http://schemas.openxmlformats.org/officeDocument/2006/relationships/image" Target="../media/image325.png"/><Relationship Id="rId56" Type="http://schemas.openxmlformats.org/officeDocument/2006/relationships/image" Target="../media/image333.png"/><Relationship Id="rId8" Type="http://schemas.openxmlformats.org/officeDocument/2006/relationships/image" Target="../media/image285.png"/><Relationship Id="rId51" Type="http://schemas.openxmlformats.org/officeDocument/2006/relationships/image" Target="../media/image328.png"/><Relationship Id="rId3" Type="http://schemas.openxmlformats.org/officeDocument/2006/relationships/image" Target="../media/image280.png"/><Relationship Id="rId12" Type="http://schemas.openxmlformats.org/officeDocument/2006/relationships/image" Target="../media/image289.png"/><Relationship Id="rId17" Type="http://schemas.openxmlformats.org/officeDocument/2006/relationships/image" Target="../media/image294.png"/><Relationship Id="rId25" Type="http://schemas.openxmlformats.org/officeDocument/2006/relationships/image" Target="../media/image302.png"/><Relationship Id="rId33" Type="http://schemas.openxmlformats.org/officeDocument/2006/relationships/image" Target="../media/image310.png"/><Relationship Id="rId38" Type="http://schemas.openxmlformats.org/officeDocument/2006/relationships/image" Target="../media/image315.png"/><Relationship Id="rId46" Type="http://schemas.openxmlformats.org/officeDocument/2006/relationships/image" Target="../media/image323.png"/><Relationship Id="rId20" Type="http://schemas.openxmlformats.org/officeDocument/2006/relationships/image" Target="../media/image297.png"/><Relationship Id="rId41" Type="http://schemas.openxmlformats.org/officeDocument/2006/relationships/image" Target="../media/image318.png"/><Relationship Id="rId54" Type="http://schemas.openxmlformats.org/officeDocument/2006/relationships/image" Target="../media/image3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3.png"/><Relationship Id="rId15" Type="http://schemas.openxmlformats.org/officeDocument/2006/relationships/image" Target="../media/image292.png"/><Relationship Id="rId23" Type="http://schemas.openxmlformats.org/officeDocument/2006/relationships/image" Target="../media/image300.png"/><Relationship Id="rId28" Type="http://schemas.openxmlformats.org/officeDocument/2006/relationships/image" Target="../media/image305.png"/><Relationship Id="rId36" Type="http://schemas.openxmlformats.org/officeDocument/2006/relationships/image" Target="../media/image313.png"/><Relationship Id="rId49" Type="http://schemas.openxmlformats.org/officeDocument/2006/relationships/image" Target="../media/image326.png"/><Relationship Id="rId57" Type="http://schemas.openxmlformats.org/officeDocument/2006/relationships/image" Target="../media/image334.png"/><Relationship Id="rId10" Type="http://schemas.openxmlformats.org/officeDocument/2006/relationships/image" Target="../media/image287.png"/><Relationship Id="rId31" Type="http://schemas.openxmlformats.org/officeDocument/2006/relationships/image" Target="../media/image308.png"/><Relationship Id="rId44" Type="http://schemas.openxmlformats.org/officeDocument/2006/relationships/image" Target="../media/image321.png"/><Relationship Id="rId52" Type="http://schemas.openxmlformats.org/officeDocument/2006/relationships/image" Target="../media/image3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1.png"/><Relationship Id="rId3" Type="http://schemas.openxmlformats.org/officeDocument/2006/relationships/image" Target="../media/image336.png"/><Relationship Id="rId7" Type="http://schemas.openxmlformats.org/officeDocument/2006/relationships/image" Target="../media/image340.png"/><Relationship Id="rId2" Type="http://schemas.openxmlformats.org/officeDocument/2006/relationships/image" Target="../media/image3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9.png"/><Relationship Id="rId5" Type="http://schemas.openxmlformats.org/officeDocument/2006/relationships/image" Target="../media/image338.png"/><Relationship Id="rId4" Type="http://schemas.openxmlformats.org/officeDocument/2006/relationships/image" Target="../media/image337.png"/><Relationship Id="rId9" Type="http://schemas.openxmlformats.org/officeDocument/2006/relationships/image" Target="../media/image342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4.png"/><Relationship Id="rId18" Type="http://schemas.openxmlformats.org/officeDocument/2006/relationships/image" Target="../media/image359.png"/><Relationship Id="rId26" Type="http://schemas.openxmlformats.org/officeDocument/2006/relationships/image" Target="../media/image367.png"/><Relationship Id="rId39" Type="http://schemas.openxmlformats.org/officeDocument/2006/relationships/image" Target="../media/image380.png"/><Relationship Id="rId21" Type="http://schemas.openxmlformats.org/officeDocument/2006/relationships/image" Target="../media/image362.png"/><Relationship Id="rId34" Type="http://schemas.openxmlformats.org/officeDocument/2006/relationships/image" Target="../media/image375.png"/><Relationship Id="rId42" Type="http://schemas.openxmlformats.org/officeDocument/2006/relationships/image" Target="../media/image383.png"/><Relationship Id="rId47" Type="http://schemas.openxmlformats.org/officeDocument/2006/relationships/image" Target="../media/image388.png"/><Relationship Id="rId7" Type="http://schemas.openxmlformats.org/officeDocument/2006/relationships/image" Target="../media/image348.png"/><Relationship Id="rId2" Type="http://schemas.openxmlformats.org/officeDocument/2006/relationships/image" Target="../media/image343.png"/><Relationship Id="rId16" Type="http://schemas.openxmlformats.org/officeDocument/2006/relationships/image" Target="../media/image357.png"/><Relationship Id="rId29" Type="http://schemas.openxmlformats.org/officeDocument/2006/relationships/image" Target="../media/image370.png"/><Relationship Id="rId11" Type="http://schemas.openxmlformats.org/officeDocument/2006/relationships/image" Target="../media/image352.png"/><Relationship Id="rId24" Type="http://schemas.openxmlformats.org/officeDocument/2006/relationships/image" Target="../media/image365.png"/><Relationship Id="rId32" Type="http://schemas.openxmlformats.org/officeDocument/2006/relationships/image" Target="../media/image373.png"/><Relationship Id="rId37" Type="http://schemas.openxmlformats.org/officeDocument/2006/relationships/image" Target="../media/image378.png"/><Relationship Id="rId40" Type="http://schemas.openxmlformats.org/officeDocument/2006/relationships/image" Target="../media/image381.png"/><Relationship Id="rId45" Type="http://schemas.openxmlformats.org/officeDocument/2006/relationships/image" Target="../media/image386.png"/><Relationship Id="rId5" Type="http://schemas.openxmlformats.org/officeDocument/2006/relationships/image" Target="../media/image346.png"/><Relationship Id="rId15" Type="http://schemas.openxmlformats.org/officeDocument/2006/relationships/image" Target="../media/image356.png"/><Relationship Id="rId23" Type="http://schemas.openxmlformats.org/officeDocument/2006/relationships/image" Target="../media/image364.png"/><Relationship Id="rId28" Type="http://schemas.openxmlformats.org/officeDocument/2006/relationships/image" Target="../media/image369.png"/><Relationship Id="rId36" Type="http://schemas.openxmlformats.org/officeDocument/2006/relationships/image" Target="../media/image377.png"/><Relationship Id="rId49" Type="http://schemas.openxmlformats.org/officeDocument/2006/relationships/image" Target="../media/image390.png"/><Relationship Id="rId10" Type="http://schemas.openxmlformats.org/officeDocument/2006/relationships/image" Target="../media/image351.png"/><Relationship Id="rId19" Type="http://schemas.openxmlformats.org/officeDocument/2006/relationships/image" Target="../media/image360.png"/><Relationship Id="rId31" Type="http://schemas.openxmlformats.org/officeDocument/2006/relationships/image" Target="../media/image372.png"/><Relationship Id="rId44" Type="http://schemas.openxmlformats.org/officeDocument/2006/relationships/image" Target="../media/image385.png"/><Relationship Id="rId4" Type="http://schemas.openxmlformats.org/officeDocument/2006/relationships/image" Target="../media/image345.png"/><Relationship Id="rId9" Type="http://schemas.openxmlformats.org/officeDocument/2006/relationships/image" Target="../media/image350.png"/><Relationship Id="rId14" Type="http://schemas.openxmlformats.org/officeDocument/2006/relationships/image" Target="../media/image355.png"/><Relationship Id="rId22" Type="http://schemas.openxmlformats.org/officeDocument/2006/relationships/image" Target="../media/image363.png"/><Relationship Id="rId27" Type="http://schemas.openxmlformats.org/officeDocument/2006/relationships/image" Target="../media/image368.png"/><Relationship Id="rId30" Type="http://schemas.openxmlformats.org/officeDocument/2006/relationships/image" Target="../media/image371.png"/><Relationship Id="rId35" Type="http://schemas.openxmlformats.org/officeDocument/2006/relationships/image" Target="../media/image376.png"/><Relationship Id="rId43" Type="http://schemas.openxmlformats.org/officeDocument/2006/relationships/image" Target="../media/image384.png"/><Relationship Id="rId48" Type="http://schemas.openxmlformats.org/officeDocument/2006/relationships/image" Target="../media/image389.png"/><Relationship Id="rId8" Type="http://schemas.openxmlformats.org/officeDocument/2006/relationships/image" Target="../media/image349.png"/><Relationship Id="rId3" Type="http://schemas.openxmlformats.org/officeDocument/2006/relationships/image" Target="../media/image344.png"/><Relationship Id="rId12" Type="http://schemas.openxmlformats.org/officeDocument/2006/relationships/image" Target="../media/image353.png"/><Relationship Id="rId17" Type="http://schemas.openxmlformats.org/officeDocument/2006/relationships/image" Target="../media/image358.png"/><Relationship Id="rId25" Type="http://schemas.openxmlformats.org/officeDocument/2006/relationships/image" Target="../media/image366.png"/><Relationship Id="rId33" Type="http://schemas.openxmlformats.org/officeDocument/2006/relationships/image" Target="../media/image374.png"/><Relationship Id="rId38" Type="http://schemas.openxmlformats.org/officeDocument/2006/relationships/image" Target="../media/image379.png"/><Relationship Id="rId46" Type="http://schemas.openxmlformats.org/officeDocument/2006/relationships/image" Target="../media/image387.png"/><Relationship Id="rId20" Type="http://schemas.openxmlformats.org/officeDocument/2006/relationships/image" Target="../media/image361.png"/><Relationship Id="rId41" Type="http://schemas.openxmlformats.org/officeDocument/2006/relationships/image" Target="../media/image38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7.png"/></Relationships>
</file>

<file path=ppt/slides/_rels/slide2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5.png"/><Relationship Id="rId21" Type="http://schemas.openxmlformats.org/officeDocument/2006/relationships/image" Target="../media/image410.png"/><Relationship Id="rId34" Type="http://schemas.openxmlformats.org/officeDocument/2006/relationships/image" Target="../media/image423.png"/><Relationship Id="rId42" Type="http://schemas.openxmlformats.org/officeDocument/2006/relationships/image" Target="../media/image431.png"/><Relationship Id="rId47" Type="http://schemas.openxmlformats.org/officeDocument/2006/relationships/image" Target="../media/image436.png"/><Relationship Id="rId50" Type="http://schemas.openxmlformats.org/officeDocument/2006/relationships/image" Target="../media/image439.png"/><Relationship Id="rId55" Type="http://schemas.openxmlformats.org/officeDocument/2006/relationships/image" Target="../media/image444.png"/><Relationship Id="rId63" Type="http://schemas.openxmlformats.org/officeDocument/2006/relationships/image" Target="../media/image452.png"/><Relationship Id="rId7" Type="http://schemas.openxmlformats.org/officeDocument/2006/relationships/image" Target="../media/image396.png"/><Relationship Id="rId2" Type="http://schemas.openxmlformats.org/officeDocument/2006/relationships/image" Target="../media/image391.png"/><Relationship Id="rId16" Type="http://schemas.openxmlformats.org/officeDocument/2006/relationships/image" Target="../media/image405.png"/><Relationship Id="rId29" Type="http://schemas.openxmlformats.org/officeDocument/2006/relationships/image" Target="../media/image418.png"/><Relationship Id="rId11" Type="http://schemas.openxmlformats.org/officeDocument/2006/relationships/image" Target="../media/image400.png"/><Relationship Id="rId24" Type="http://schemas.openxmlformats.org/officeDocument/2006/relationships/image" Target="../media/image413.png"/><Relationship Id="rId32" Type="http://schemas.openxmlformats.org/officeDocument/2006/relationships/image" Target="../media/image421.png"/><Relationship Id="rId37" Type="http://schemas.openxmlformats.org/officeDocument/2006/relationships/image" Target="../media/image426.png"/><Relationship Id="rId40" Type="http://schemas.openxmlformats.org/officeDocument/2006/relationships/image" Target="../media/image429.png"/><Relationship Id="rId45" Type="http://schemas.openxmlformats.org/officeDocument/2006/relationships/image" Target="../media/image434.png"/><Relationship Id="rId53" Type="http://schemas.openxmlformats.org/officeDocument/2006/relationships/image" Target="../media/image442.png"/><Relationship Id="rId58" Type="http://schemas.openxmlformats.org/officeDocument/2006/relationships/image" Target="../media/image447.png"/><Relationship Id="rId66" Type="http://schemas.openxmlformats.org/officeDocument/2006/relationships/image" Target="../media/image455.png"/><Relationship Id="rId5" Type="http://schemas.openxmlformats.org/officeDocument/2006/relationships/image" Target="../media/image394.png"/><Relationship Id="rId61" Type="http://schemas.openxmlformats.org/officeDocument/2006/relationships/image" Target="../media/image450.png"/><Relationship Id="rId19" Type="http://schemas.openxmlformats.org/officeDocument/2006/relationships/image" Target="../media/image408.png"/><Relationship Id="rId14" Type="http://schemas.openxmlformats.org/officeDocument/2006/relationships/image" Target="../media/image403.png"/><Relationship Id="rId22" Type="http://schemas.openxmlformats.org/officeDocument/2006/relationships/image" Target="../media/image411.png"/><Relationship Id="rId27" Type="http://schemas.openxmlformats.org/officeDocument/2006/relationships/image" Target="../media/image416.png"/><Relationship Id="rId30" Type="http://schemas.openxmlformats.org/officeDocument/2006/relationships/image" Target="../media/image419.png"/><Relationship Id="rId35" Type="http://schemas.openxmlformats.org/officeDocument/2006/relationships/image" Target="../media/image424.png"/><Relationship Id="rId43" Type="http://schemas.openxmlformats.org/officeDocument/2006/relationships/image" Target="../media/image432.png"/><Relationship Id="rId48" Type="http://schemas.openxmlformats.org/officeDocument/2006/relationships/image" Target="../media/image437.png"/><Relationship Id="rId56" Type="http://schemas.openxmlformats.org/officeDocument/2006/relationships/image" Target="../media/image445.png"/><Relationship Id="rId64" Type="http://schemas.openxmlformats.org/officeDocument/2006/relationships/image" Target="../media/image453.png"/><Relationship Id="rId8" Type="http://schemas.openxmlformats.org/officeDocument/2006/relationships/image" Target="../media/image397.png"/><Relationship Id="rId51" Type="http://schemas.openxmlformats.org/officeDocument/2006/relationships/image" Target="../media/image440.png"/><Relationship Id="rId3" Type="http://schemas.openxmlformats.org/officeDocument/2006/relationships/image" Target="../media/image392.png"/><Relationship Id="rId12" Type="http://schemas.openxmlformats.org/officeDocument/2006/relationships/image" Target="../media/image401.png"/><Relationship Id="rId17" Type="http://schemas.openxmlformats.org/officeDocument/2006/relationships/image" Target="../media/image406.png"/><Relationship Id="rId25" Type="http://schemas.openxmlformats.org/officeDocument/2006/relationships/image" Target="../media/image414.png"/><Relationship Id="rId33" Type="http://schemas.openxmlformats.org/officeDocument/2006/relationships/image" Target="../media/image422.png"/><Relationship Id="rId38" Type="http://schemas.openxmlformats.org/officeDocument/2006/relationships/image" Target="../media/image427.png"/><Relationship Id="rId46" Type="http://schemas.openxmlformats.org/officeDocument/2006/relationships/image" Target="../media/image435.png"/><Relationship Id="rId59" Type="http://schemas.openxmlformats.org/officeDocument/2006/relationships/image" Target="../media/image448.png"/><Relationship Id="rId20" Type="http://schemas.openxmlformats.org/officeDocument/2006/relationships/image" Target="../media/image409.png"/><Relationship Id="rId41" Type="http://schemas.openxmlformats.org/officeDocument/2006/relationships/image" Target="../media/image430.png"/><Relationship Id="rId54" Type="http://schemas.openxmlformats.org/officeDocument/2006/relationships/image" Target="../media/image443.png"/><Relationship Id="rId62" Type="http://schemas.openxmlformats.org/officeDocument/2006/relationships/image" Target="../media/image4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5.png"/><Relationship Id="rId15" Type="http://schemas.openxmlformats.org/officeDocument/2006/relationships/image" Target="../media/image404.png"/><Relationship Id="rId23" Type="http://schemas.openxmlformats.org/officeDocument/2006/relationships/image" Target="../media/image412.png"/><Relationship Id="rId28" Type="http://schemas.openxmlformats.org/officeDocument/2006/relationships/image" Target="../media/image417.png"/><Relationship Id="rId36" Type="http://schemas.openxmlformats.org/officeDocument/2006/relationships/image" Target="../media/image425.png"/><Relationship Id="rId49" Type="http://schemas.openxmlformats.org/officeDocument/2006/relationships/image" Target="../media/image438.png"/><Relationship Id="rId57" Type="http://schemas.openxmlformats.org/officeDocument/2006/relationships/image" Target="../media/image446.png"/><Relationship Id="rId10" Type="http://schemas.openxmlformats.org/officeDocument/2006/relationships/image" Target="../media/image399.png"/><Relationship Id="rId31" Type="http://schemas.openxmlformats.org/officeDocument/2006/relationships/image" Target="../media/image420.png"/><Relationship Id="rId44" Type="http://schemas.openxmlformats.org/officeDocument/2006/relationships/image" Target="../media/image433.png"/><Relationship Id="rId52" Type="http://schemas.openxmlformats.org/officeDocument/2006/relationships/image" Target="../media/image441.png"/><Relationship Id="rId60" Type="http://schemas.openxmlformats.org/officeDocument/2006/relationships/image" Target="../media/image449.png"/><Relationship Id="rId65" Type="http://schemas.openxmlformats.org/officeDocument/2006/relationships/image" Target="../media/image454.png"/><Relationship Id="rId4" Type="http://schemas.openxmlformats.org/officeDocument/2006/relationships/image" Target="../media/image393.png"/><Relationship Id="rId9" Type="http://schemas.openxmlformats.org/officeDocument/2006/relationships/image" Target="../media/image398.png"/><Relationship Id="rId13" Type="http://schemas.openxmlformats.org/officeDocument/2006/relationships/image" Target="../media/image402.png"/><Relationship Id="rId18" Type="http://schemas.openxmlformats.org/officeDocument/2006/relationships/image" Target="../media/image407.png"/><Relationship Id="rId39" Type="http://schemas.openxmlformats.org/officeDocument/2006/relationships/image" Target="../media/image42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13" Type="http://schemas.openxmlformats.org/officeDocument/2006/relationships/image" Target="../media/image467.png"/><Relationship Id="rId18" Type="http://schemas.openxmlformats.org/officeDocument/2006/relationships/image" Target="../media/image472.png"/><Relationship Id="rId3" Type="http://schemas.openxmlformats.org/officeDocument/2006/relationships/image" Target="../media/image457.png"/><Relationship Id="rId7" Type="http://schemas.openxmlformats.org/officeDocument/2006/relationships/image" Target="../media/image461.png"/><Relationship Id="rId12" Type="http://schemas.openxmlformats.org/officeDocument/2006/relationships/image" Target="../media/image466.png"/><Relationship Id="rId17" Type="http://schemas.openxmlformats.org/officeDocument/2006/relationships/image" Target="../media/image471.png"/><Relationship Id="rId2" Type="http://schemas.openxmlformats.org/officeDocument/2006/relationships/image" Target="../media/image456.png"/><Relationship Id="rId16" Type="http://schemas.openxmlformats.org/officeDocument/2006/relationships/image" Target="../media/image470.png"/><Relationship Id="rId20" Type="http://schemas.openxmlformats.org/officeDocument/2006/relationships/image" Target="../media/image4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11" Type="http://schemas.openxmlformats.org/officeDocument/2006/relationships/image" Target="../media/image465.png"/><Relationship Id="rId5" Type="http://schemas.openxmlformats.org/officeDocument/2006/relationships/image" Target="../media/image459.png"/><Relationship Id="rId15" Type="http://schemas.openxmlformats.org/officeDocument/2006/relationships/image" Target="../media/image469.png"/><Relationship Id="rId10" Type="http://schemas.openxmlformats.org/officeDocument/2006/relationships/image" Target="../media/image464.png"/><Relationship Id="rId19" Type="http://schemas.openxmlformats.org/officeDocument/2006/relationships/image" Target="../media/image473.png"/><Relationship Id="rId4" Type="http://schemas.openxmlformats.org/officeDocument/2006/relationships/image" Target="../media/image458.png"/><Relationship Id="rId9" Type="http://schemas.openxmlformats.org/officeDocument/2006/relationships/image" Target="../media/image463.png"/><Relationship Id="rId14" Type="http://schemas.openxmlformats.org/officeDocument/2006/relationships/image" Target="../media/image46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2.png"/><Relationship Id="rId13" Type="http://schemas.openxmlformats.org/officeDocument/2006/relationships/image" Target="../media/image487.png"/><Relationship Id="rId18" Type="http://schemas.openxmlformats.org/officeDocument/2006/relationships/image" Target="../media/image492.png"/><Relationship Id="rId3" Type="http://schemas.openxmlformats.org/officeDocument/2006/relationships/image" Target="../media/image477.png"/><Relationship Id="rId7" Type="http://schemas.openxmlformats.org/officeDocument/2006/relationships/image" Target="../media/image481.png"/><Relationship Id="rId12" Type="http://schemas.openxmlformats.org/officeDocument/2006/relationships/image" Target="../media/image486.png"/><Relationship Id="rId17" Type="http://schemas.openxmlformats.org/officeDocument/2006/relationships/image" Target="../media/image491.png"/><Relationship Id="rId2" Type="http://schemas.openxmlformats.org/officeDocument/2006/relationships/image" Target="../media/image476.png"/><Relationship Id="rId16" Type="http://schemas.openxmlformats.org/officeDocument/2006/relationships/image" Target="../media/image49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0.png"/><Relationship Id="rId11" Type="http://schemas.openxmlformats.org/officeDocument/2006/relationships/image" Target="../media/image485.png"/><Relationship Id="rId5" Type="http://schemas.openxmlformats.org/officeDocument/2006/relationships/image" Target="../media/image479.png"/><Relationship Id="rId15" Type="http://schemas.openxmlformats.org/officeDocument/2006/relationships/image" Target="../media/image489.png"/><Relationship Id="rId10" Type="http://schemas.openxmlformats.org/officeDocument/2006/relationships/image" Target="../media/image484.png"/><Relationship Id="rId19" Type="http://schemas.openxmlformats.org/officeDocument/2006/relationships/image" Target="../media/image493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Relationship Id="rId14" Type="http://schemas.openxmlformats.org/officeDocument/2006/relationships/image" Target="../media/image48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95.png"/><Relationship Id="rId7" Type="http://schemas.openxmlformats.org/officeDocument/2006/relationships/image" Target="../media/image499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8.png"/><Relationship Id="rId5" Type="http://schemas.openxmlformats.org/officeDocument/2006/relationships/image" Target="../media/image497.png"/><Relationship Id="rId4" Type="http://schemas.openxmlformats.org/officeDocument/2006/relationships/image" Target="../media/image496.png"/><Relationship Id="rId9" Type="http://schemas.openxmlformats.org/officeDocument/2006/relationships/image" Target="../media/image50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my.gartner.com/portal/server.pt?open=512&amp;objID=202&amp;mode=2&amp;PageID=5553&amp;resId=1972029&amp;ref=Webinar-Calendar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hyperlink" Target="http://my.gartner.com/portal/server.pt?open=512&amp;objID=202&amp;mode=2&amp;PageID=5553&amp;resId=1972029&amp;ref=Webinar-Calendar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Text_analytics" TargetMode="External"/><Relationship Id="rId2" Type="http://schemas.openxmlformats.org/officeDocument/2006/relationships/hyperlink" Target="http://en.wikipedia.org/wiki/Natural_language_processing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Computational_linguistics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7.jpg"/><Relationship Id="rId2" Type="http://schemas.openxmlformats.org/officeDocument/2006/relationships/image" Target="../media/image50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1.jpg"/><Relationship Id="rId2" Type="http://schemas.openxmlformats.org/officeDocument/2006/relationships/image" Target="../media/image5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4.png"/><Relationship Id="rId5" Type="http://schemas.openxmlformats.org/officeDocument/2006/relationships/image" Target="../media/image513.jpg"/><Relationship Id="rId4" Type="http://schemas.openxmlformats.org/officeDocument/2006/relationships/image" Target="../media/image512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5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6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8.png"/><Relationship Id="rId7" Type="http://schemas.openxmlformats.org/officeDocument/2006/relationships/image" Target="../media/image522.jpg"/><Relationship Id="rId2" Type="http://schemas.openxmlformats.org/officeDocument/2006/relationships/image" Target="../media/image5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1.jpg"/><Relationship Id="rId5" Type="http://schemas.openxmlformats.org/officeDocument/2006/relationships/image" Target="../media/image520.jpg"/><Relationship Id="rId4" Type="http://schemas.openxmlformats.org/officeDocument/2006/relationships/image" Target="../media/image519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4.png"/><Relationship Id="rId2" Type="http://schemas.openxmlformats.org/officeDocument/2006/relationships/image" Target="../media/image5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527.png"/><Relationship Id="rId7" Type="http://schemas.openxmlformats.org/officeDocument/2006/relationships/image" Target="../media/image531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0.png"/><Relationship Id="rId5" Type="http://schemas.openxmlformats.org/officeDocument/2006/relationships/image" Target="../media/image529.png"/><Relationship Id="rId10" Type="http://schemas.openxmlformats.org/officeDocument/2006/relationships/image" Target="../media/image534.png"/><Relationship Id="rId4" Type="http://schemas.openxmlformats.org/officeDocument/2006/relationships/image" Target="../media/image528.png"/><Relationship Id="rId9" Type="http://schemas.openxmlformats.org/officeDocument/2006/relationships/image" Target="../media/image53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1.png"/><Relationship Id="rId13" Type="http://schemas.openxmlformats.org/officeDocument/2006/relationships/image" Target="../media/image546.png"/><Relationship Id="rId3" Type="http://schemas.openxmlformats.org/officeDocument/2006/relationships/image" Target="../media/image536.png"/><Relationship Id="rId7" Type="http://schemas.openxmlformats.org/officeDocument/2006/relationships/image" Target="../media/image540.png"/><Relationship Id="rId12" Type="http://schemas.openxmlformats.org/officeDocument/2006/relationships/image" Target="../media/image545.png"/><Relationship Id="rId2" Type="http://schemas.openxmlformats.org/officeDocument/2006/relationships/image" Target="../media/image5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9.png"/><Relationship Id="rId11" Type="http://schemas.openxmlformats.org/officeDocument/2006/relationships/image" Target="../media/image544.png"/><Relationship Id="rId5" Type="http://schemas.openxmlformats.org/officeDocument/2006/relationships/image" Target="../media/image538.png"/><Relationship Id="rId10" Type="http://schemas.openxmlformats.org/officeDocument/2006/relationships/image" Target="../media/image543.png"/><Relationship Id="rId4" Type="http://schemas.openxmlformats.org/officeDocument/2006/relationships/image" Target="../media/image537.png"/><Relationship Id="rId9" Type="http://schemas.openxmlformats.org/officeDocument/2006/relationships/image" Target="../media/image542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8.png"/><Relationship Id="rId18" Type="http://schemas.openxmlformats.org/officeDocument/2006/relationships/image" Target="../media/image563.png"/><Relationship Id="rId26" Type="http://schemas.openxmlformats.org/officeDocument/2006/relationships/image" Target="../media/image571.png"/><Relationship Id="rId39" Type="http://schemas.openxmlformats.org/officeDocument/2006/relationships/image" Target="../media/image584.png"/><Relationship Id="rId21" Type="http://schemas.openxmlformats.org/officeDocument/2006/relationships/image" Target="../media/image566.png"/><Relationship Id="rId34" Type="http://schemas.openxmlformats.org/officeDocument/2006/relationships/image" Target="../media/image579.png"/><Relationship Id="rId42" Type="http://schemas.openxmlformats.org/officeDocument/2006/relationships/image" Target="../media/image587.png"/><Relationship Id="rId47" Type="http://schemas.openxmlformats.org/officeDocument/2006/relationships/image" Target="../media/image592.png"/><Relationship Id="rId50" Type="http://schemas.openxmlformats.org/officeDocument/2006/relationships/image" Target="../media/image595.png"/><Relationship Id="rId7" Type="http://schemas.openxmlformats.org/officeDocument/2006/relationships/image" Target="../media/image552.png"/><Relationship Id="rId2" Type="http://schemas.openxmlformats.org/officeDocument/2006/relationships/image" Target="../media/image547.png"/><Relationship Id="rId16" Type="http://schemas.openxmlformats.org/officeDocument/2006/relationships/image" Target="../media/image561.png"/><Relationship Id="rId29" Type="http://schemas.openxmlformats.org/officeDocument/2006/relationships/image" Target="../media/image574.png"/><Relationship Id="rId11" Type="http://schemas.openxmlformats.org/officeDocument/2006/relationships/image" Target="../media/image556.png"/><Relationship Id="rId24" Type="http://schemas.openxmlformats.org/officeDocument/2006/relationships/image" Target="../media/image569.png"/><Relationship Id="rId32" Type="http://schemas.openxmlformats.org/officeDocument/2006/relationships/image" Target="../media/image577.png"/><Relationship Id="rId37" Type="http://schemas.openxmlformats.org/officeDocument/2006/relationships/image" Target="../media/image582.png"/><Relationship Id="rId40" Type="http://schemas.openxmlformats.org/officeDocument/2006/relationships/image" Target="../media/image585.png"/><Relationship Id="rId45" Type="http://schemas.openxmlformats.org/officeDocument/2006/relationships/image" Target="../media/image590.png"/><Relationship Id="rId5" Type="http://schemas.openxmlformats.org/officeDocument/2006/relationships/image" Target="../media/image550.png"/><Relationship Id="rId15" Type="http://schemas.openxmlformats.org/officeDocument/2006/relationships/image" Target="../media/image560.png"/><Relationship Id="rId23" Type="http://schemas.openxmlformats.org/officeDocument/2006/relationships/image" Target="../media/image568.png"/><Relationship Id="rId28" Type="http://schemas.openxmlformats.org/officeDocument/2006/relationships/image" Target="../media/image573.png"/><Relationship Id="rId36" Type="http://schemas.openxmlformats.org/officeDocument/2006/relationships/image" Target="../media/image581.png"/><Relationship Id="rId49" Type="http://schemas.openxmlformats.org/officeDocument/2006/relationships/image" Target="../media/image594.png"/><Relationship Id="rId10" Type="http://schemas.openxmlformats.org/officeDocument/2006/relationships/image" Target="../media/image555.png"/><Relationship Id="rId19" Type="http://schemas.openxmlformats.org/officeDocument/2006/relationships/image" Target="../media/image564.png"/><Relationship Id="rId31" Type="http://schemas.openxmlformats.org/officeDocument/2006/relationships/image" Target="../media/image576.png"/><Relationship Id="rId44" Type="http://schemas.openxmlformats.org/officeDocument/2006/relationships/image" Target="../media/image589.png"/><Relationship Id="rId4" Type="http://schemas.openxmlformats.org/officeDocument/2006/relationships/image" Target="../media/image549.png"/><Relationship Id="rId9" Type="http://schemas.openxmlformats.org/officeDocument/2006/relationships/image" Target="../media/image554.png"/><Relationship Id="rId14" Type="http://schemas.openxmlformats.org/officeDocument/2006/relationships/image" Target="../media/image559.png"/><Relationship Id="rId22" Type="http://schemas.openxmlformats.org/officeDocument/2006/relationships/image" Target="../media/image567.png"/><Relationship Id="rId27" Type="http://schemas.openxmlformats.org/officeDocument/2006/relationships/image" Target="../media/image572.png"/><Relationship Id="rId30" Type="http://schemas.openxmlformats.org/officeDocument/2006/relationships/image" Target="../media/image575.png"/><Relationship Id="rId35" Type="http://schemas.openxmlformats.org/officeDocument/2006/relationships/image" Target="../media/image580.png"/><Relationship Id="rId43" Type="http://schemas.openxmlformats.org/officeDocument/2006/relationships/image" Target="../media/image588.png"/><Relationship Id="rId48" Type="http://schemas.openxmlformats.org/officeDocument/2006/relationships/image" Target="../media/image593.png"/><Relationship Id="rId8" Type="http://schemas.openxmlformats.org/officeDocument/2006/relationships/image" Target="../media/image553.png"/><Relationship Id="rId3" Type="http://schemas.openxmlformats.org/officeDocument/2006/relationships/image" Target="../media/image548.png"/><Relationship Id="rId12" Type="http://schemas.openxmlformats.org/officeDocument/2006/relationships/image" Target="../media/image557.png"/><Relationship Id="rId17" Type="http://schemas.openxmlformats.org/officeDocument/2006/relationships/image" Target="../media/image562.png"/><Relationship Id="rId25" Type="http://schemas.openxmlformats.org/officeDocument/2006/relationships/image" Target="../media/image570.png"/><Relationship Id="rId33" Type="http://schemas.openxmlformats.org/officeDocument/2006/relationships/image" Target="../media/image578.png"/><Relationship Id="rId38" Type="http://schemas.openxmlformats.org/officeDocument/2006/relationships/image" Target="../media/image583.png"/><Relationship Id="rId46" Type="http://schemas.openxmlformats.org/officeDocument/2006/relationships/image" Target="../media/image591.png"/><Relationship Id="rId20" Type="http://schemas.openxmlformats.org/officeDocument/2006/relationships/image" Target="../media/image565.png"/><Relationship Id="rId41" Type="http://schemas.openxmlformats.org/officeDocument/2006/relationships/image" Target="../media/image58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7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9.png"/><Relationship Id="rId4" Type="http://schemas.openxmlformats.org/officeDocument/2006/relationships/image" Target="../media/image59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6.png"/><Relationship Id="rId13" Type="http://schemas.openxmlformats.org/officeDocument/2006/relationships/image" Target="../media/image611.png"/><Relationship Id="rId3" Type="http://schemas.openxmlformats.org/officeDocument/2006/relationships/image" Target="../media/image601.png"/><Relationship Id="rId7" Type="http://schemas.openxmlformats.org/officeDocument/2006/relationships/image" Target="../media/image605.png"/><Relationship Id="rId12" Type="http://schemas.openxmlformats.org/officeDocument/2006/relationships/image" Target="../media/image610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4.png"/><Relationship Id="rId11" Type="http://schemas.openxmlformats.org/officeDocument/2006/relationships/image" Target="../media/image609.png"/><Relationship Id="rId5" Type="http://schemas.openxmlformats.org/officeDocument/2006/relationships/image" Target="../media/image603.png"/><Relationship Id="rId10" Type="http://schemas.openxmlformats.org/officeDocument/2006/relationships/image" Target="../media/image608.png"/><Relationship Id="rId4" Type="http://schemas.openxmlformats.org/officeDocument/2006/relationships/image" Target="../media/image602.png"/><Relationship Id="rId9" Type="http://schemas.openxmlformats.org/officeDocument/2006/relationships/image" Target="../media/image607.png"/><Relationship Id="rId14" Type="http://schemas.openxmlformats.org/officeDocument/2006/relationships/image" Target="../media/image6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9.png"/><Relationship Id="rId3" Type="http://schemas.openxmlformats.org/officeDocument/2006/relationships/image" Target="../media/image614.png"/><Relationship Id="rId7" Type="http://schemas.openxmlformats.org/officeDocument/2006/relationships/image" Target="../media/image618.png"/><Relationship Id="rId2" Type="http://schemas.openxmlformats.org/officeDocument/2006/relationships/image" Target="../media/image6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7.png"/><Relationship Id="rId5" Type="http://schemas.openxmlformats.org/officeDocument/2006/relationships/image" Target="../media/image616.png"/><Relationship Id="rId10" Type="http://schemas.openxmlformats.org/officeDocument/2006/relationships/image" Target="../media/image621.png"/><Relationship Id="rId4" Type="http://schemas.openxmlformats.org/officeDocument/2006/relationships/image" Target="../media/image615.png"/><Relationship Id="rId9" Type="http://schemas.openxmlformats.org/officeDocument/2006/relationships/image" Target="../media/image62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2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jpg"/><Relationship Id="rId2" Type="http://schemas.openxmlformats.org/officeDocument/2006/relationships/image" Target="../media/image6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7.jpg"/><Relationship Id="rId2" Type="http://schemas.openxmlformats.org/officeDocument/2006/relationships/image" Target="../media/image520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9.png"/><Relationship Id="rId4" Type="http://schemas.openxmlformats.org/officeDocument/2006/relationships/image" Target="../media/image62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1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5d7Toc2wuSQ&amp;t=5m11s" TargetMode="External"/><Relationship Id="rId2" Type="http://schemas.openxmlformats.org/officeDocument/2006/relationships/image" Target="../media/image6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2KQ9ZKkeqaY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pvssoda.com/countystats/total-county.html" TargetMode="External"/><Relationship Id="rId2" Type="http://schemas.openxmlformats.org/officeDocument/2006/relationships/image" Target="../media/image634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9.png"/><Relationship Id="rId5" Type="http://schemas.openxmlformats.org/officeDocument/2006/relationships/image" Target="../media/image638.png"/><Relationship Id="rId4" Type="http://schemas.openxmlformats.org/officeDocument/2006/relationships/image" Target="../media/image6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1.jpg"/><Relationship Id="rId2" Type="http://schemas.openxmlformats.org/officeDocument/2006/relationships/image" Target="../media/image6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3.png"/><Relationship Id="rId4" Type="http://schemas.openxmlformats.org/officeDocument/2006/relationships/image" Target="../media/image64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0.png"/><Relationship Id="rId3" Type="http://schemas.openxmlformats.org/officeDocument/2006/relationships/image" Target="../media/image645.png"/><Relationship Id="rId7" Type="http://schemas.openxmlformats.org/officeDocument/2006/relationships/image" Target="../media/image649.pn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8.png"/><Relationship Id="rId5" Type="http://schemas.openxmlformats.org/officeDocument/2006/relationships/image" Target="../media/image647.png"/><Relationship Id="rId10" Type="http://schemas.openxmlformats.org/officeDocument/2006/relationships/image" Target="../media/image652.png"/><Relationship Id="rId4" Type="http://schemas.openxmlformats.org/officeDocument/2006/relationships/image" Target="../media/image646.png"/><Relationship Id="rId9" Type="http://schemas.openxmlformats.org/officeDocument/2006/relationships/image" Target="../media/image65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4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9.png"/><Relationship Id="rId5" Type="http://schemas.openxmlformats.org/officeDocument/2006/relationships/image" Target="../media/image638.png"/><Relationship Id="rId4" Type="http://schemas.openxmlformats.org/officeDocument/2006/relationships/image" Target="../media/image65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7.png"/><Relationship Id="rId2" Type="http://schemas.openxmlformats.org/officeDocument/2006/relationships/image" Target="../media/image6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9.png"/><Relationship Id="rId7" Type="http://schemas.openxmlformats.org/officeDocument/2006/relationships/image" Target="../media/image663.png"/><Relationship Id="rId2" Type="http://schemas.openxmlformats.org/officeDocument/2006/relationships/image" Target="../media/image6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2.png"/><Relationship Id="rId5" Type="http://schemas.openxmlformats.org/officeDocument/2006/relationships/image" Target="../media/image661.png"/><Relationship Id="rId4" Type="http://schemas.openxmlformats.org/officeDocument/2006/relationships/image" Target="../media/image66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3" Type="http://schemas.openxmlformats.org/officeDocument/2006/relationships/image" Target="../media/image665.png"/><Relationship Id="rId7" Type="http://schemas.openxmlformats.org/officeDocument/2006/relationships/image" Target="../media/image669.png"/><Relationship Id="rId2" Type="http://schemas.openxmlformats.org/officeDocument/2006/relationships/image" Target="../media/image6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8.png"/><Relationship Id="rId11" Type="http://schemas.openxmlformats.org/officeDocument/2006/relationships/image" Target="../media/image673.png"/><Relationship Id="rId5" Type="http://schemas.openxmlformats.org/officeDocument/2006/relationships/image" Target="../media/image667.png"/><Relationship Id="rId10" Type="http://schemas.openxmlformats.org/officeDocument/2006/relationships/image" Target="../media/image672.png"/><Relationship Id="rId4" Type="http://schemas.openxmlformats.org/officeDocument/2006/relationships/image" Target="../media/image666.png"/><Relationship Id="rId9" Type="http://schemas.openxmlformats.org/officeDocument/2006/relationships/image" Target="../media/image6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5.png"/><Relationship Id="rId2" Type="http://schemas.openxmlformats.org/officeDocument/2006/relationships/image" Target="../media/image6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7.png"/><Relationship Id="rId4" Type="http://schemas.openxmlformats.org/officeDocument/2006/relationships/image" Target="../media/image67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30.png"/><Relationship Id="rId21" Type="http://schemas.openxmlformats.org/officeDocument/2006/relationships/image" Target="../media/image25.png"/><Relationship Id="rId42" Type="http://schemas.openxmlformats.org/officeDocument/2006/relationships/image" Target="../media/image46.png"/><Relationship Id="rId47" Type="http://schemas.openxmlformats.org/officeDocument/2006/relationships/image" Target="../media/image51.png"/><Relationship Id="rId63" Type="http://schemas.openxmlformats.org/officeDocument/2006/relationships/image" Target="../media/image67.png"/><Relationship Id="rId68" Type="http://schemas.openxmlformats.org/officeDocument/2006/relationships/image" Target="../media/image72.png"/><Relationship Id="rId84" Type="http://schemas.openxmlformats.org/officeDocument/2006/relationships/image" Target="../media/image88.png"/><Relationship Id="rId89" Type="http://schemas.openxmlformats.org/officeDocument/2006/relationships/image" Target="../media/image93.png"/><Relationship Id="rId16" Type="http://schemas.openxmlformats.org/officeDocument/2006/relationships/image" Target="../media/image20.png"/><Relationship Id="rId11" Type="http://schemas.openxmlformats.org/officeDocument/2006/relationships/image" Target="../media/image15.png"/><Relationship Id="rId32" Type="http://schemas.openxmlformats.org/officeDocument/2006/relationships/image" Target="../media/image36.png"/><Relationship Id="rId37" Type="http://schemas.openxmlformats.org/officeDocument/2006/relationships/image" Target="../media/image41.png"/><Relationship Id="rId53" Type="http://schemas.openxmlformats.org/officeDocument/2006/relationships/image" Target="../media/image57.png"/><Relationship Id="rId58" Type="http://schemas.openxmlformats.org/officeDocument/2006/relationships/image" Target="../media/image62.png"/><Relationship Id="rId74" Type="http://schemas.openxmlformats.org/officeDocument/2006/relationships/image" Target="../media/image78.png"/><Relationship Id="rId79" Type="http://schemas.openxmlformats.org/officeDocument/2006/relationships/image" Target="../media/image83.png"/><Relationship Id="rId5" Type="http://schemas.openxmlformats.org/officeDocument/2006/relationships/image" Target="../media/image9.png"/><Relationship Id="rId90" Type="http://schemas.openxmlformats.org/officeDocument/2006/relationships/image" Target="../media/image94.png"/><Relationship Id="rId95" Type="http://schemas.openxmlformats.org/officeDocument/2006/relationships/image" Target="../media/image99.png"/><Relationship Id="rId22" Type="http://schemas.openxmlformats.org/officeDocument/2006/relationships/image" Target="../media/image26.png"/><Relationship Id="rId27" Type="http://schemas.openxmlformats.org/officeDocument/2006/relationships/image" Target="../media/image31.png"/><Relationship Id="rId43" Type="http://schemas.openxmlformats.org/officeDocument/2006/relationships/image" Target="../media/image47.png"/><Relationship Id="rId48" Type="http://schemas.openxmlformats.org/officeDocument/2006/relationships/image" Target="../media/image52.png"/><Relationship Id="rId64" Type="http://schemas.openxmlformats.org/officeDocument/2006/relationships/image" Target="../media/image68.png"/><Relationship Id="rId69" Type="http://schemas.openxmlformats.org/officeDocument/2006/relationships/image" Target="../media/image73.png"/><Relationship Id="rId8" Type="http://schemas.openxmlformats.org/officeDocument/2006/relationships/image" Target="../media/image12.png"/><Relationship Id="rId51" Type="http://schemas.openxmlformats.org/officeDocument/2006/relationships/image" Target="../media/image55.png"/><Relationship Id="rId72" Type="http://schemas.openxmlformats.org/officeDocument/2006/relationships/image" Target="../media/image76.png"/><Relationship Id="rId80" Type="http://schemas.openxmlformats.org/officeDocument/2006/relationships/image" Target="../media/image84.png"/><Relationship Id="rId85" Type="http://schemas.openxmlformats.org/officeDocument/2006/relationships/image" Target="../media/image89.png"/><Relationship Id="rId93" Type="http://schemas.openxmlformats.org/officeDocument/2006/relationships/image" Target="../media/image97.png"/><Relationship Id="rId3" Type="http://schemas.openxmlformats.org/officeDocument/2006/relationships/image" Target="../media/image7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9.png"/><Relationship Id="rId33" Type="http://schemas.openxmlformats.org/officeDocument/2006/relationships/image" Target="../media/image37.png"/><Relationship Id="rId38" Type="http://schemas.openxmlformats.org/officeDocument/2006/relationships/image" Target="../media/image42.png"/><Relationship Id="rId46" Type="http://schemas.openxmlformats.org/officeDocument/2006/relationships/image" Target="../media/image50.png"/><Relationship Id="rId59" Type="http://schemas.openxmlformats.org/officeDocument/2006/relationships/image" Target="../media/image63.png"/><Relationship Id="rId67" Type="http://schemas.openxmlformats.org/officeDocument/2006/relationships/image" Target="../media/image71.png"/><Relationship Id="rId20" Type="http://schemas.openxmlformats.org/officeDocument/2006/relationships/image" Target="../media/image24.png"/><Relationship Id="rId41" Type="http://schemas.openxmlformats.org/officeDocument/2006/relationships/image" Target="../media/image45.png"/><Relationship Id="rId54" Type="http://schemas.openxmlformats.org/officeDocument/2006/relationships/image" Target="../media/image58.png"/><Relationship Id="rId62" Type="http://schemas.openxmlformats.org/officeDocument/2006/relationships/image" Target="../media/image66.png"/><Relationship Id="rId70" Type="http://schemas.openxmlformats.org/officeDocument/2006/relationships/image" Target="../media/image74.png"/><Relationship Id="rId75" Type="http://schemas.openxmlformats.org/officeDocument/2006/relationships/image" Target="../media/image79.png"/><Relationship Id="rId83" Type="http://schemas.openxmlformats.org/officeDocument/2006/relationships/image" Target="../media/image87.png"/><Relationship Id="rId88" Type="http://schemas.openxmlformats.org/officeDocument/2006/relationships/image" Target="../media/image92.png"/><Relationship Id="rId91" Type="http://schemas.openxmlformats.org/officeDocument/2006/relationships/image" Target="../media/image95.png"/><Relationship Id="rId96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28" Type="http://schemas.openxmlformats.org/officeDocument/2006/relationships/image" Target="../media/image32.png"/><Relationship Id="rId36" Type="http://schemas.openxmlformats.org/officeDocument/2006/relationships/image" Target="../media/image40.png"/><Relationship Id="rId49" Type="http://schemas.openxmlformats.org/officeDocument/2006/relationships/image" Target="../media/image53.png"/><Relationship Id="rId57" Type="http://schemas.openxmlformats.org/officeDocument/2006/relationships/image" Target="../media/image61.png"/><Relationship Id="rId10" Type="http://schemas.openxmlformats.org/officeDocument/2006/relationships/image" Target="../media/image14.png"/><Relationship Id="rId31" Type="http://schemas.openxmlformats.org/officeDocument/2006/relationships/image" Target="../media/image35.png"/><Relationship Id="rId44" Type="http://schemas.openxmlformats.org/officeDocument/2006/relationships/image" Target="../media/image48.png"/><Relationship Id="rId52" Type="http://schemas.openxmlformats.org/officeDocument/2006/relationships/image" Target="../media/image56.png"/><Relationship Id="rId60" Type="http://schemas.openxmlformats.org/officeDocument/2006/relationships/image" Target="../media/image64.png"/><Relationship Id="rId65" Type="http://schemas.openxmlformats.org/officeDocument/2006/relationships/image" Target="../media/image69.png"/><Relationship Id="rId73" Type="http://schemas.openxmlformats.org/officeDocument/2006/relationships/image" Target="../media/image77.png"/><Relationship Id="rId78" Type="http://schemas.openxmlformats.org/officeDocument/2006/relationships/image" Target="../media/image82.png"/><Relationship Id="rId81" Type="http://schemas.openxmlformats.org/officeDocument/2006/relationships/image" Target="../media/image85.png"/><Relationship Id="rId86" Type="http://schemas.openxmlformats.org/officeDocument/2006/relationships/image" Target="../media/image90.png"/><Relationship Id="rId94" Type="http://schemas.openxmlformats.org/officeDocument/2006/relationships/image" Target="../media/image98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9" Type="http://schemas.openxmlformats.org/officeDocument/2006/relationships/image" Target="../media/image43.png"/><Relationship Id="rId34" Type="http://schemas.openxmlformats.org/officeDocument/2006/relationships/image" Target="../media/image38.png"/><Relationship Id="rId50" Type="http://schemas.openxmlformats.org/officeDocument/2006/relationships/image" Target="../media/image54.png"/><Relationship Id="rId55" Type="http://schemas.openxmlformats.org/officeDocument/2006/relationships/image" Target="../media/image59.png"/><Relationship Id="rId76" Type="http://schemas.openxmlformats.org/officeDocument/2006/relationships/image" Target="../media/image80.png"/><Relationship Id="rId7" Type="http://schemas.openxmlformats.org/officeDocument/2006/relationships/image" Target="../media/image11.png"/><Relationship Id="rId71" Type="http://schemas.openxmlformats.org/officeDocument/2006/relationships/image" Target="../media/image75.png"/><Relationship Id="rId92" Type="http://schemas.openxmlformats.org/officeDocument/2006/relationships/image" Target="../media/image96.png"/><Relationship Id="rId2" Type="http://schemas.openxmlformats.org/officeDocument/2006/relationships/image" Target="../media/image6.png"/><Relationship Id="rId29" Type="http://schemas.openxmlformats.org/officeDocument/2006/relationships/image" Target="../media/image33.png"/><Relationship Id="rId24" Type="http://schemas.openxmlformats.org/officeDocument/2006/relationships/image" Target="../media/image28.png"/><Relationship Id="rId40" Type="http://schemas.openxmlformats.org/officeDocument/2006/relationships/image" Target="../media/image44.png"/><Relationship Id="rId45" Type="http://schemas.openxmlformats.org/officeDocument/2006/relationships/image" Target="../media/image49.png"/><Relationship Id="rId66" Type="http://schemas.openxmlformats.org/officeDocument/2006/relationships/image" Target="../media/image70.png"/><Relationship Id="rId87" Type="http://schemas.openxmlformats.org/officeDocument/2006/relationships/image" Target="../media/image91.png"/><Relationship Id="rId61" Type="http://schemas.openxmlformats.org/officeDocument/2006/relationships/image" Target="../media/image65.png"/><Relationship Id="rId82" Type="http://schemas.openxmlformats.org/officeDocument/2006/relationships/image" Target="../media/image86.png"/><Relationship Id="rId19" Type="http://schemas.openxmlformats.org/officeDocument/2006/relationships/image" Target="../media/image23.png"/><Relationship Id="rId14" Type="http://schemas.openxmlformats.org/officeDocument/2006/relationships/image" Target="../media/image18.png"/><Relationship Id="rId30" Type="http://schemas.openxmlformats.org/officeDocument/2006/relationships/image" Target="../media/image34.png"/><Relationship Id="rId35" Type="http://schemas.openxmlformats.org/officeDocument/2006/relationships/image" Target="../media/image39.png"/><Relationship Id="rId56" Type="http://schemas.openxmlformats.org/officeDocument/2006/relationships/image" Target="../media/image60.png"/><Relationship Id="rId77" Type="http://schemas.openxmlformats.org/officeDocument/2006/relationships/image" Target="../media/image8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4.png"/><Relationship Id="rId13" Type="http://schemas.openxmlformats.org/officeDocument/2006/relationships/image" Target="../media/image689.png"/><Relationship Id="rId3" Type="http://schemas.openxmlformats.org/officeDocument/2006/relationships/image" Target="../media/image679.png"/><Relationship Id="rId7" Type="http://schemas.openxmlformats.org/officeDocument/2006/relationships/image" Target="../media/image683.png"/><Relationship Id="rId12" Type="http://schemas.openxmlformats.org/officeDocument/2006/relationships/image" Target="../media/image688.png"/><Relationship Id="rId2" Type="http://schemas.openxmlformats.org/officeDocument/2006/relationships/image" Target="../media/image678.png"/><Relationship Id="rId16" Type="http://schemas.openxmlformats.org/officeDocument/2006/relationships/image" Target="../media/image6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2.png"/><Relationship Id="rId11" Type="http://schemas.openxmlformats.org/officeDocument/2006/relationships/image" Target="../media/image687.png"/><Relationship Id="rId5" Type="http://schemas.openxmlformats.org/officeDocument/2006/relationships/image" Target="../media/image681.png"/><Relationship Id="rId15" Type="http://schemas.openxmlformats.org/officeDocument/2006/relationships/image" Target="../media/image691.png"/><Relationship Id="rId10" Type="http://schemas.openxmlformats.org/officeDocument/2006/relationships/image" Target="../media/image686.png"/><Relationship Id="rId4" Type="http://schemas.openxmlformats.org/officeDocument/2006/relationships/image" Target="../media/image680.png"/><Relationship Id="rId9" Type="http://schemas.openxmlformats.org/officeDocument/2006/relationships/image" Target="../media/image685.png"/><Relationship Id="rId14" Type="http://schemas.openxmlformats.org/officeDocument/2006/relationships/image" Target="../media/image69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4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png"/><Relationship Id="rId5" Type="http://schemas.openxmlformats.org/officeDocument/2006/relationships/image" Target="../media/image696.png"/><Relationship Id="rId4" Type="http://schemas.openxmlformats.org/officeDocument/2006/relationships/image" Target="../media/image69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8.png"/><Relationship Id="rId2" Type="http://schemas.openxmlformats.org/officeDocument/2006/relationships/image" Target="../media/image6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0.png"/><Relationship Id="rId4" Type="http://schemas.openxmlformats.org/officeDocument/2006/relationships/image" Target="../media/image69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the-digital-reader.com/2015/04/13/infographic-ebooks-on-track-to-double-dutch-ebook-market-in-2014/" TargetMode="External"/><Relationship Id="rId2" Type="http://schemas.openxmlformats.org/officeDocument/2006/relationships/image" Target="../media/image701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e3data.org/" TargetMode="External"/><Relationship Id="rId3" Type="http://schemas.openxmlformats.org/officeDocument/2006/relationships/hyperlink" Target="http://ghdx.healthdata.org/" TargetMode="External"/><Relationship Id="rId7" Type="http://schemas.openxmlformats.org/officeDocument/2006/relationships/hyperlink" Target="https://dmice.ohsu.edu/bd2k/topics.html" TargetMode="External"/><Relationship Id="rId2" Type="http://schemas.openxmlformats.org/officeDocument/2006/relationships/hyperlink" Target="https://datamed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youtube.com/channel/UCmZqoegBFKJQF69V8d-" TargetMode="External"/><Relationship Id="rId5" Type="http://schemas.openxmlformats.org/officeDocument/2006/relationships/hyperlink" Target="https://www.youtube.com/channel/UCmZqoegBFKJQF69V8d-05Bw" TargetMode="External"/><Relationship Id="rId4" Type="http://schemas.openxmlformats.org/officeDocument/2006/relationships/hyperlink" Target="https://nnlm.gov/data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i78ciP1eGxo&amp;t=3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bleau.com/good-to-great#FaLqT8k5ICxiSYUk.99" TargetMode="External"/><Relationship Id="rId7" Type="http://schemas.openxmlformats.org/officeDocument/2006/relationships/hyperlink" Target="http://colorbrewer2.org/#type%3Dsequential%26scheme%3DBuGn%26n%3D3" TargetMode="External"/><Relationship Id="rId2" Type="http://schemas.openxmlformats.org/officeDocument/2006/relationships/hyperlink" Target="http://spatial.ly/2009/09/a-good-example-of-misleading-visualiz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chive.org/details/ChartingStatistics" TargetMode="External"/><Relationship Id="rId5" Type="http://schemas.openxmlformats.org/officeDocument/2006/relationships/hyperlink" Target="https://www.statsilk.com/blog/benefits-and-future-data-visualization" TargetMode="External"/><Relationship Id="rId4" Type="http://schemas.openxmlformats.org/officeDocument/2006/relationships/hyperlink" Target="http://www.iag-aig.org/attach/30dee1f85f7bd479367f1f933d48b701/V61N1_2FT.pdf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uffingtonpost.com/entry/data-visualization-the-best-infographic-tools-for_us_59ca128fe4b0f2df5e83b134" TargetMode="External"/><Relationship Id="rId7" Type="http://schemas.openxmlformats.org/officeDocument/2006/relationships/hyperlink" Target="http://www.datavis.ca/index.php" TargetMode="External"/><Relationship Id="rId2" Type="http://schemas.openxmlformats.org/officeDocument/2006/relationships/hyperlink" Target="http://www.itbusiness.ca/sponsored/data-the-language-of-modern-business-lead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analyticshero.com/2012/12/04/data-driven-design-dare-to-wield-the-sword-of-data-part-i/" TargetMode="External"/><Relationship Id="rId5" Type="http://schemas.openxmlformats.org/officeDocument/2006/relationships/hyperlink" Target="https://blog.hubspot.com/marketing/types-of-graphs-for-data-visualization" TargetMode="External"/><Relationship Id="rId4" Type="http://schemas.openxmlformats.org/officeDocument/2006/relationships/hyperlink" Target="http://analytics-magazine.org/data-visualization-the-future-of-data-visualization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gizmodo.com/8-horrible-data-visualizations-that-make-no-sense-1228022038" TargetMode="External"/><Relationship Id="rId2" Type="http://schemas.openxmlformats.org/officeDocument/2006/relationships/hyperlink" Target="http://www.thefunctionalart.com/2016/06/diverging-color-schemes-showing-good_26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dwi.org/articles/2017/09/26/ADV-ALL-4-Tips-for-Promoting-Predictive-Analytics.aspx" TargetMode="External"/><Relationship Id="rId4" Type="http://schemas.openxmlformats.org/officeDocument/2006/relationships/hyperlink" Target="http://inspirationfeed.com/inspiration/infographics/55-striking-data-visualization-and-infographic-poster-designs/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3.jpg"/><Relationship Id="rId2" Type="http://schemas.openxmlformats.org/officeDocument/2006/relationships/image" Target="../media/image70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24660" y="3034982"/>
            <a:ext cx="8742680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Big</a:t>
            </a:r>
            <a:r>
              <a:rPr sz="5000" spc="-15" dirty="0"/>
              <a:t> </a:t>
            </a:r>
            <a:r>
              <a:rPr sz="5000" dirty="0"/>
              <a:t>Data</a:t>
            </a:r>
            <a:r>
              <a:rPr sz="5000" spc="-10" dirty="0"/>
              <a:t> </a:t>
            </a:r>
            <a:r>
              <a:rPr sz="5000" dirty="0"/>
              <a:t>and</a:t>
            </a:r>
            <a:r>
              <a:rPr sz="5000" spc="-40" dirty="0"/>
              <a:t> </a:t>
            </a:r>
            <a:r>
              <a:rPr sz="5000" dirty="0"/>
              <a:t>Data</a:t>
            </a:r>
            <a:r>
              <a:rPr sz="5000" spc="-110" dirty="0"/>
              <a:t> </a:t>
            </a:r>
            <a:r>
              <a:rPr sz="5000" spc="-15" dirty="0"/>
              <a:t>Visualization</a:t>
            </a:r>
            <a:endParaRPr sz="5000" dirty="0"/>
          </a:p>
        </p:txBody>
      </p:sp>
      <p:sp>
        <p:nvSpPr>
          <p:cNvPr id="7" name="object 7"/>
          <p:cNvSpPr/>
          <p:nvPr/>
        </p:nvSpPr>
        <p:spPr>
          <a:xfrm>
            <a:off x="990600" y="2476500"/>
            <a:ext cx="10610215" cy="1905000"/>
          </a:xfrm>
          <a:custGeom>
            <a:avLst/>
            <a:gdLst/>
            <a:ahLst/>
            <a:cxnLst/>
            <a:rect l="l" t="t" r="r" b="b"/>
            <a:pathLst>
              <a:path w="10610215" h="1905000">
                <a:moveTo>
                  <a:pt x="0" y="317500"/>
                </a:moveTo>
                <a:lnTo>
                  <a:pt x="3442" y="270573"/>
                </a:lnTo>
                <a:lnTo>
                  <a:pt x="13442" y="225788"/>
                </a:lnTo>
                <a:lnTo>
                  <a:pt x="29509" y="183634"/>
                </a:lnTo>
                <a:lnTo>
                  <a:pt x="51151" y="144601"/>
                </a:lnTo>
                <a:lnTo>
                  <a:pt x="77877" y="109181"/>
                </a:lnTo>
                <a:lnTo>
                  <a:pt x="109197" y="77865"/>
                </a:lnTo>
                <a:lnTo>
                  <a:pt x="144618" y="51141"/>
                </a:lnTo>
                <a:lnTo>
                  <a:pt x="183650" y="29503"/>
                </a:lnTo>
                <a:lnTo>
                  <a:pt x="225802" y="13439"/>
                </a:lnTo>
                <a:lnTo>
                  <a:pt x="270582" y="3441"/>
                </a:lnTo>
                <a:lnTo>
                  <a:pt x="317500" y="0"/>
                </a:lnTo>
                <a:lnTo>
                  <a:pt x="10292588" y="0"/>
                </a:lnTo>
                <a:lnTo>
                  <a:pt x="10339514" y="3441"/>
                </a:lnTo>
                <a:lnTo>
                  <a:pt x="10384299" y="13439"/>
                </a:lnTo>
                <a:lnTo>
                  <a:pt x="10426453" y="29503"/>
                </a:lnTo>
                <a:lnTo>
                  <a:pt x="10465486" y="51141"/>
                </a:lnTo>
                <a:lnTo>
                  <a:pt x="10500906" y="77865"/>
                </a:lnTo>
                <a:lnTo>
                  <a:pt x="10532222" y="109181"/>
                </a:lnTo>
                <a:lnTo>
                  <a:pt x="10558946" y="144601"/>
                </a:lnTo>
                <a:lnTo>
                  <a:pt x="10580584" y="183634"/>
                </a:lnTo>
                <a:lnTo>
                  <a:pt x="10596648" y="225788"/>
                </a:lnTo>
                <a:lnTo>
                  <a:pt x="10606646" y="270573"/>
                </a:lnTo>
                <a:lnTo>
                  <a:pt x="10610088" y="317500"/>
                </a:lnTo>
                <a:lnTo>
                  <a:pt x="10610088" y="1587500"/>
                </a:lnTo>
                <a:lnTo>
                  <a:pt x="10606646" y="1634426"/>
                </a:lnTo>
                <a:lnTo>
                  <a:pt x="10596648" y="1679211"/>
                </a:lnTo>
                <a:lnTo>
                  <a:pt x="10580584" y="1721365"/>
                </a:lnTo>
                <a:lnTo>
                  <a:pt x="10558946" y="1760398"/>
                </a:lnTo>
                <a:lnTo>
                  <a:pt x="10532222" y="1795818"/>
                </a:lnTo>
                <a:lnTo>
                  <a:pt x="10500906" y="1827134"/>
                </a:lnTo>
                <a:lnTo>
                  <a:pt x="10465486" y="1853858"/>
                </a:lnTo>
                <a:lnTo>
                  <a:pt x="10426453" y="1875496"/>
                </a:lnTo>
                <a:lnTo>
                  <a:pt x="10384299" y="1891560"/>
                </a:lnTo>
                <a:lnTo>
                  <a:pt x="10339514" y="1901558"/>
                </a:lnTo>
                <a:lnTo>
                  <a:pt x="10292588" y="1905000"/>
                </a:lnTo>
                <a:lnTo>
                  <a:pt x="317500" y="1905000"/>
                </a:lnTo>
                <a:lnTo>
                  <a:pt x="270582" y="1901558"/>
                </a:lnTo>
                <a:lnTo>
                  <a:pt x="225802" y="1891560"/>
                </a:lnTo>
                <a:lnTo>
                  <a:pt x="183650" y="1875496"/>
                </a:lnTo>
                <a:lnTo>
                  <a:pt x="144618" y="1853858"/>
                </a:lnTo>
                <a:lnTo>
                  <a:pt x="109197" y="1827134"/>
                </a:lnTo>
                <a:lnTo>
                  <a:pt x="77877" y="1795818"/>
                </a:lnTo>
                <a:lnTo>
                  <a:pt x="51151" y="1760398"/>
                </a:lnTo>
                <a:lnTo>
                  <a:pt x="29509" y="1721365"/>
                </a:lnTo>
                <a:lnTo>
                  <a:pt x="13442" y="1679211"/>
                </a:lnTo>
                <a:lnTo>
                  <a:pt x="3442" y="1634426"/>
                </a:lnTo>
                <a:lnTo>
                  <a:pt x="0" y="1587500"/>
                </a:lnTo>
                <a:lnTo>
                  <a:pt x="0" y="317500"/>
                </a:lnTo>
                <a:close/>
              </a:path>
            </a:pathLst>
          </a:custGeom>
          <a:ln w="1219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0947" y="325323"/>
            <a:ext cx="510984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Volume:</a:t>
            </a:r>
            <a:r>
              <a:rPr spc="-40" dirty="0"/>
              <a:t> </a:t>
            </a:r>
            <a:r>
              <a:rPr dirty="0"/>
              <a:t>scale</a:t>
            </a:r>
            <a:r>
              <a:rPr spc="-30" dirty="0"/>
              <a:t> </a:t>
            </a:r>
            <a:r>
              <a:rPr dirty="0"/>
              <a:t>of</a:t>
            </a:r>
            <a:r>
              <a:rPr spc="-40" dirty="0"/>
              <a:t> </a:t>
            </a:r>
            <a:r>
              <a:rPr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" y="1220724"/>
            <a:ext cx="11300460" cy="546201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511556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Volume:</a:t>
            </a:r>
            <a:r>
              <a:rPr spc="-50" dirty="0"/>
              <a:t> </a:t>
            </a:r>
            <a:r>
              <a:rPr dirty="0"/>
              <a:t>scale</a:t>
            </a:r>
            <a:r>
              <a:rPr spc="-40" dirty="0"/>
              <a:t> </a:t>
            </a:r>
            <a:r>
              <a:rPr dirty="0"/>
              <a:t>of</a:t>
            </a:r>
            <a:r>
              <a:rPr spc="-20" dirty="0"/>
              <a:t> </a:t>
            </a:r>
            <a:r>
              <a:rPr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3948" y="1972564"/>
            <a:ext cx="11473815" cy="2508885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41300" indent="-228600" algn="just">
              <a:lnSpc>
                <a:spcPct val="100000"/>
              </a:lnSpc>
              <a:spcBef>
                <a:spcPts val="8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90%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20" dirty="0">
                <a:latin typeface="Times New Roman"/>
                <a:cs typeface="Times New Roman"/>
              </a:rPr>
              <a:t>today’s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has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been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just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last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 years</a:t>
            </a:r>
            <a:endParaRPr sz="240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71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Every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day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we </a:t>
            </a:r>
            <a:r>
              <a:rPr sz="2400" dirty="0">
                <a:latin typeface="Times New Roman"/>
                <a:cs typeface="Times New Roman"/>
              </a:rPr>
              <a:t>create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2.5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quintillion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bytes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enough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fill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 </a:t>
            </a:r>
            <a:r>
              <a:rPr sz="2400" spc="-5" dirty="0">
                <a:latin typeface="Times New Roman"/>
                <a:cs typeface="Times New Roman"/>
              </a:rPr>
              <a:t>million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Blu-ray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discs</a:t>
            </a:r>
            <a:endParaRPr sz="240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ts val="2590"/>
              </a:lnSpc>
              <a:spcBef>
                <a:spcPts val="104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dirty="0">
                <a:latin typeface="Times New Roman"/>
                <a:cs typeface="Times New Roman"/>
              </a:rPr>
              <a:t>40 </a:t>
            </a:r>
            <a:r>
              <a:rPr sz="2400" spc="-5" dirty="0">
                <a:latin typeface="Times New Roman"/>
                <a:cs typeface="Times New Roman"/>
              </a:rPr>
              <a:t>zettabytes</a:t>
            </a:r>
            <a:r>
              <a:rPr sz="2400" dirty="0">
                <a:latin typeface="Times New Roman"/>
                <a:cs typeface="Times New Roman"/>
              </a:rPr>
              <a:t> (4o </a:t>
            </a:r>
            <a:r>
              <a:rPr sz="2400" spc="-5" dirty="0">
                <a:latin typeface="Times New Roman"/>
                <a:cs typeface="Times New Roman"/>
              </a:rPr>
              <a:t>trillion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gigabytes)</a:t>
            </a:r>
            <a:r>
              <a:rPr sz="2400" dirty="0">
                <a:latin typeface="Times New Roman"/>
                <a:cs typeface="Times New Roman"/>
              </a:rPr>
              <a:t> of data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will</a:t>
            </a:r>
            <a:r>
              <a:rPr sz="2400" dirty="0">
                <a:latin typeface="Times New Roman"/>
                <a:cs typeface="Times New Roman"/>
              </a:rPr>
              <a:t> be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created </a:t>
            </a:r>
            <a:r>
              <a:rPr sz="2400" dirty="0">
                <a:latin typeface="Times New Roman"/>
                <a:cs typeface="Times New Roman"/>
              </a:rPr>
              <a:t>by 2020, an increase </a:t>
            </a:r>
            <a:r>
              <a:rPr sz="2400" spc="-10" dirty="0">
                <a:latin typeface="Times New Roman"/>
                <a:cs typeface="Times New Roman"/>
              </a:rPr>
              <a:t>of</a:t>
            </a:r>
            <a:r>
              <a:rPr sz="2400" spc="58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300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times </a:t>
            </a:r>
            <a:r>
              <a:rPr sz="2400" dirty="0">
                <a:latin typeface="Times New Roman"/>
                <a:cs typeface="Times New Roman"/>
              </a:rPr>
              <a:t>from 2005, and </a:t>
            </a:r>
            <a:r>
              <a:rPr sz="2400" spc="-5" dirty="0">
                <a:latin typeface="Times New Roman"/>
                <a:cs typeface="Times New Roman"/>
              </a:rPr>
              <a:t>the equivalent </a:t>
            </a:r>
            <a:r>
              <a:rPr sz="2400" dirty="0">
                <a:latin typeface="Times New Roman"/>
                <a:cs typeface="Times New Roman"/>
              </a:rPr>
              <a:t>of 5,200 </a:t>
            </a:r>
            <a:r>
              <a:rPr sz="2400" spc="-5" dirty="0">
                <a:latin typeface="Times New Roman"/>
                <a:cs typeface="Times New Roman"/>
              </a:rPr>
              <a:t>gigabytes </a:t>
            </a:r>
            <a:r>
              <a:rPr sz="2400" dirty="0">
                <a:latin typeface="Times New Roman"/>
                <a:cs typeface="Times New Roman"/>
              </a:rPr>
              <a:t>of data for </a:t>
            </a:r>
            <a:r>
              <a:rPr sz="2400" spc="-5" dirty="0">
                <a:latin typeface="Times New Roman"/>
                <a:cs typeface="Times New Roman"/>
              </a:rPr>
              <a:t>every man, </a:t>
            </a:r>
            <a:r>
              <a:rPr sz="2400" dirty="0">
                <a:latin typeface="Times New Roman"/>
                <a:cs typeface="Times New Roman"/>
              </a:rPr>
              <a:t>woman 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child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on</a:t>
            </a:r>
            <a:r>
              <a:rPr sz="2400" dirty="0">
                <a:latin typeface="Times New Roman"/>
                <a:cs typeface="Times New Roman"/>
              </a:rPr>
              <a:t> Earth</a:t>
            </a:r>
            <a:endParaRPr sz="2400">
              <a:latin typeface="Times New Roman"/>
              <a:cs typeface="Times New Roman"/>
            </a:endParaRPr>
          </a:p>
          <a:p>
            <a:pPr marL="241300" indent="-228600" algn="just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Times New Roman"/>
                <a:cs typeface="Times New Roman"/>
              </a:rPr>
              <a:t>Most companies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US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over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100 terabytes</a:t>
            </a:r>
            <a:r>
              <a:rPr sz="2400" spc="57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(100,000 gigabytes)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stored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63031" y="187443"/>
            <a:ext cx="9299575" cy="6495415"/>
            <a:chOff x="1463031" y="187443"/>
            <a:chExt cx="9299575" cy="64954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3031" y="187443"/>
              <a:ext cx="9299465" cy="649530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82852" y="207264"/>
              <a:ext cx="9209532" cy="640537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481328" y="205740"/>
              <a:ext cx="9212580" cy="6408420"/>
            </a:xfrm>
            <a:custGeom>
              <a:avLst/>
              <a:gdLst/>
              <a:ahLst/>
              <a:cxnLst/>
              <a:rect l="l" t="t" r="r" b="b"/>
              <a:pathLst>
                <a:path w="9212580" h="6408420">
                  <a:moveTo>
                    <a:pt x="0" y="6408420"/>
                  </a:moveTo>
                  <a:lnTo>
                    <a:pt x="9212580" y="6408420"/>
                  </a:lnTo>
                  <a:lnTo>
                    <a:pt x="9212580" y="0"/>
                  </a:lnTo>
                  <a:lnTo>
                    <a:pt x="0" y="0"/>
                  </a:lnTo>
                  <a:lnTo>
                    <a:pt x="0" y="6408420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0596" y="899141"/>
            <a:ext cx="8465185" cy="539115"/>
            <a:chOff x="990596" y="899141"/>
            <a:chExt cx="8465185" cy="539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0596" y="899141"/>
              <a:ext cx="8465065" cy="538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027" y="913384"/>
              <a:ext cx="8439200" cy="508889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4061459" y="1533144"/>
            <a:ext cx="7538084" cy="5325110"/>
            <a:chOff x="4061459" y="1533144"/>
            <a:chExt cx="7538084" cy="53251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02295" y="4276343"/>
              <a:ext cx="3896867" cy="25816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99731" y="1533144"/>
              <a:ext cx="2339339" cy="2743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61459" y="1731264"/>
              <a:ext cx="2938272" cy="3247644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17447" y="2218944"/>
            <a:ext cx="2967228" cy="2375916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14400" y="4594859"/>
            <a:ext cx="6813550" cy="1967864"/>
            <a:chOff x="914400" y="4594859"/>
            <a:chExt cx="6813550" cy="1967864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835907" y="4928615"/>
              <a:ext cx="3891534" cy="125653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3339" y="4956047"/>
              <a:ext cx="3838956" cy="120395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400" y="4594859"/>
              <a:ext cx="2948940" cy="19674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11572" y="323081"/>
            <a:ext cx="9164320" cy="6489700"/>
            <a:chOff x="1211572" y="323081"/>
            <a:chExt cx="9164320" cy="64897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1572" y="323081"/>
              <a:ext cx="9163827" cy="6489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1392" y="342898"/>
              <a:ext cx="9073896" cy="6399276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229868" y="341374"/>
              <a:ext cx="9077325" cy="6402705"/>
            </a:xfrm>
            <a:custGeom>
              <a:avLst/>
              <a:gdLst/>
              <a:ahLst/>
              <a:cxnLst/>
              <a:rect l="l" t="t" r="r" b="b"/>
              <a:pathLst>
                <a:path w="9077325" h="6402705">
                  <a:moveTo>
                    <a:pt x="0" y="6402324"/>
                  </a:moveTo>
                  <a:lnTo>
                    <a:pt x="9076944" y="6402324"/>
                  </a:lnTo>
                  <a:lnTo>
                    <a:pt x="9076944" y="0"/>
                  </a:lnTo>
                  <a:lnTo>
                    <a:pt x="0" y="0"/>
                  </a:lnTo>
                  <a:lnTo>
                    <a:pt x="0" y="6402324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35345" y="690353"/>
            <a:ext cx="7499350" cy="539115"/>
            <a:chOff x="2435345" y="690353"/>
            <a:chExt cx="7499350" cy="539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5345" y="690353"/>
              <a:ext cx="7498855" cy="538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49449" y="704087"/>
              <a:ext cx="7472933" cy="50901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2862039" y="2971767"/>
            <a:ext cx="1048385" cy="1043305"/>
            <a:chOff x="2862039" y="2971767"/>
            <a:chExt cx="1048385" cy="104330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62039" y="2971767"/>
              <a:ext cx="1047815" cy="10432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80360" y="2990087"/>
              <a:ext cx="1013460" cy="1008888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439411" y="2164079"/>
            <a:ext cx="1935480" cy="67056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33198" y="4505040"/>
            <a:ext cx="962832" cy="9614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19771" y="3455389"/>
            <a:ext cx="1555909" cy="66108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80360" y="4315967"/>
            <a:ext cx="1365503" cy="11033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252204" y="3549396"/>
            <a:ext cx="1095755" cy="110642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837119" y="4555659"/>
            <a:ext cx="1218739" cy="37338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920239" y="1990344"/>
            <a:ext cx="1973580" cy="82448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220724" y="3054095"/>
            <a:ext cx="1278636" cy="107137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893052" y="2206751"/>
            <a:ext cx="1504188" cy="8473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20724" y="4565903"/>
            <a:ext cx="1374648" cy="844296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645152" y="3253740"/>
            <a:ext cx="2063496" cy="74980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04431" y="4238244"/>
            <a:ext cx="1228344" cy="123901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798143" y="2119929"/>
            <a:ext cx="1148913" cy="11474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5419" y="477012"/>
            <a:ext cx="8240395" cy="6381115"/>
            <a:chOff x="1455419" y="477012"/>
            <a:chExt cx="8240395" cy="6381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59575" y="6740542"/>
              <a:ext cx="7829671" cy="11745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5419" y="477012"/>
              <a:ext cx="8240268" cy="6265164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75637" y="553974"/>
              <a:ext cx="1978660" cy="1411605"/>
            </a:xfrm>
            <a:custGeom>
              <a:avLst/>
              <a:gdLst/>
              <a:ahLst/>
              <a:cxnLst/>
              <a:rect l="l" t="t" r="r" b="b"/>
              <a:pathLst>
                <a:path w="1978660" h="1411605">
                  <a:moveTo>
                    <a:pt x="0" y="705612"/>
                  </a:moveTo>
                  <a:lnTo>
                    <a:pt x="1565" y="665577"/>
                  </a:lnTo>
                  <a:lnTo>
                    <a:pt x="6207" y="626128"/>
                  </a:lnTo>
                  <a:lnTo>
                    <a:pt x="13841" y="587323"/>
                  </a:lnTo>
                  <a:lnTo>
                    <a:pt x="24384" y="549223"/>
                  </a:lnTo>
                  <a:lnTo>
                    <a:pt x="37753" y="511887"/>
                  </a:lnTo>
                  <a:lnTo>
                    <a:pt x="53863" y="475374"/>
                  </a:lnTo>
                  <a:lnTo>
                    <a:pt x="72632" y="439744"/>
                  </a:lnTo>
                  <a:lnTo>
                    <a:pt x="93975" y="405058"/>
                  </a:lnTo>
                  <a:lnTo>
                    <a:pt x="117810" y="371373"/>
                  </a:lnTo>
                  <a:lnTo>
                    <a:pt x="144053" y="338751"/>
                  </a:lnTo>
                  <a:lnTo>
                    <a:pt x="172620" y="307250"/>
                  </a:lnTo>
                  <a:lnTo>
                    <a:pt x="203428" y="276931"/>
                  </a:lnTo>
                  <a:lnTo>
                    <a:pt x="236393" y="247853"/>
                  </a:lnTo>
                  <a:lnTo>
                    <a:pt x="271431" y="220075"/>
                  </a:lnTo>
                  <a:lnTo>
                    <a:pt x="308460" y="193657"/>
                  </a:lnTo>
                  <a:lnTo>
                    <a:pt x="347396" y="168659"/>
                  </a:lnTo>
                  <a:lnTo>
                    <a:pt x="388155" y="145140"/>
                  </a:lnTo>
                  <a:lnTo>
                    <a:pt x="430654" y="123160"/>
                  </a:lnTo>
                  <a:lnTo>
                    <a:pt x="474809" y="102778"/>
                  </a:lnTo>
                  <a:lnTo>
                    <a:pt x="520537" y="84055"/>
                  </a:lnTo>
                  <a:lnTo>
                    <a:pt x="567753" y="67050"/>
                  </a:lnTo>
                  <a:lnTo>
                    <a:pt x="616376" y="51822"/>
                  </a:lnTo>
                  <a:lnTo>
                    <a:pt x="666320" y="38431"/>
                  </a:lnTo>
                  <a:lnTo>
                    <a:pt x="717503" y="26936"/>
                  </a:lnTo>
                  <a:lnTo>
                    <a:pt x="769842" y="17398"/>
                  </a:lnTo>
                  <a:lnTo>
                    <a:pt x="823252" y="9876"/>
                  </a:lnTo>
                  <a:lnTo>
                    <a:pt x="877649" y="4429"/>
                  </a:lnTo>
                  <a:lnTo>
                    <a:pt x="932952" y="1117"/>
                  </a:lnTo>
                  <a:lnTo>
                    <a:pt x="989076" y="0"/>
                  </a:lnTo>
                  <a:lnTo>
                    <a:pt x="1045199" y="1117"/>
                  </a:lnTo>
                  <a:lnTo>
                    <a:pt x="1100502" y="4429"/>
                  </a:lnTo>
                  <a:lnTo>
                    <a:pt x="1154899" y="9876"/>
                  </a:lnTo>
                  <a:lnTo>
                    <a:pt x="1208309" y="17398"/>
                  </a:lnTo>
                  <a:lnTo>
                    <a:pt x="1260648" y="26936"/>
                  </a:lnTo>
                  <a:lnTo>
                    <a:pt x="1311831" y="38431"/>
                  </a:lnTo>
                  <a:lnTo>
                    <a:pt x="1361775" y="51822"/>
                  </a:lnTo>
                  <a:lnTo>
                    <a:pt x="1410398" y="67050"/>
                  </a:lnTo>
                  <a:lnTo>
                    <a:pt x="1457614" y="84055"/>
                  </a:lnTo>
                  <a:lnTo>
                    <a:pt x="1503342" y="102778"/>
                  </a:lnTo>
                  <a:lnTo>
                    <a:pt x="1547497" y="123160"/>
                  </a:lnTo>
                  <a:lnTo>
                    <a:pt x="1589996" y="145140"/>
                  </a:lnTo>
                  <a:lnTo>
                    <a:pt x="1630755" y="168659"/>
                  </a:lnTo>
                  <a:lnTo>
                    <a:pt x="1669691" y="193657"/>
                  </a:lnTo>
                  <a:lnTo>
                    <a:pt x="1706720" y="220075"/>
                  </a:lnTo>
                  <a:lnTo>
                    <a:pt x="1741758" y="247853"/>
                  </a:lnTo>
                  <a:lnTo>
                    <a:pt x="1774723" y="276931"/>
                  </a:lnTo>
                  <a:lnTo>
                    <a:pt x="1805531" y="307250"/>
                  </a:lnTo>
                  <a:lnTo>
                    <a:pt x="1834098" y="338751"/>
                  </a:lnTo>
                  <a:lnTo>
                    <a:pt x="1860341" y="371373"/>
                  </a:lnTo>
                  <a:lnTo>
                    <a:pt x="1884176" y="405058"/>
                  </a:lnTo>
                  <a:lnTo>
                    <a:pt x="1905519" y="439744"/>
                  </a:lnTo>
                  <a:lnTo>
                    <a:pt x="1924288" y="475374"/>
                  </a:lnTo>
                  <a:lnTo>
                    <a:pt x="1940398" y="511887"/>
                  </a:lnTo>
                  <a:lnTo>
                    <a:pt x="1953767" y="549223"/>
                  </a:lnTo>
                  <a:lnTo>
                    <a:pt x="1964310" y="587323"/>
                  </a:lnTo>
                  <a:lnTo>
                    <a:pt x="1971944" y="626128"/>
                  </a:lnTo>
                  <a:lnTo>
                    <a:pt x="1976586" y="665577"/>
                  </a:lnTo>
                  <a:lnTo>
                    <a:pt x="1978152" y="705612"/>
                  </a:lnTo>
                  <a:lnTo>
                    <a:pt x="1976586" y="745646"/>
                  </a:lnTo>
                  <a:lnTo>
                    <a:pt x="1971944" y="785095"/>
                  </a:lnTo>
                  <a:lnTo>
                    <a:pt x="1964310" y="823900"/>
                  </a:lnTo>
                  <a:lnTo>
                    <a:pt x="1953767" y="862000"/>
                  </a:lnTo>
                  <a:lnTo>
                    <a:pt x="1940398" y="899336"/>
                  </a:lnTo>
                  <a:lnTo>
                    <a:pt x="1924288" y="935849"/>
                  </a:lnTo>
                  <a:lnTo>
                    <a:pt x="1905519" y="971479"/>
                  </a:lnTo>
                  <a:lnTo>
                    <a:pt x="1884176" y="1006165"/>
                  </a:lnTo>
                  <a:lnTo>
                    <a:pt x="1860341" y="1039850"/>
                  </a:lnTo>
                  <a:lnTo>
                    <a:pt x="1834098" y="1072472"/>
                  </a:lnTo>
                  <a:lnTo>
                    <a:pt x="1805531" y="1103973"/>
                  </a:lnTo>
                  <a:lnTo>
                    <a:pt x="1774723" y="1134292"/>
                  </a:lnTo>
                  <a:lnTo>
                    <a:pt x="1741758" y="1163370"/>
                  </a:lnTo>
                  <a:lnTo>
                    <a:pt x="1706720" y="1191148"/>
                  </a:lnTo>
                  <a:lnTo>
                    <a:pt x="1669691" y="1217566"/>
                  </a:lnTo>
                  <a:lnTo>
                    <a:pt x="1630755" y="1242564"/>
                  </a:lnTo>
                  <a:lnTo>
                    <a:pt x="1589996" y="1266083"/>
                  </a:lnTo>
                  <a:lnTo>
                    <a:pt x="1547497" y="1288063"/>
                  </a:lnTo>
                  <a:lnTo>
                    <a:pt x="1503342" y="1308445"/>
                  </a:lnTo>
                  <a:lnTo>
                    <a:pt x="1457614" y="1327168"/>
                  </a:lnTo>
                  <a:lnTo>
                    <a:pt x="1410398" y="1344173"/>
                  </a:lnTo>
                  <a:lnTo>
                    <a:pt x="1361775" y="1359401"/>
                  </a:lnTo>
                  <a:lnTo>
                    <a:pt x="1311831" y="1372792"/>
                  </a:lnTo>
                  <a:lnTo>
                    <a:pt x="1260648" y="1384287"/>
                  </a:lnTo>
                  <a:lnTo>
                    <a:pt x="1208309" y="1393825"/>
                  </a:lnTo>
                  <a:lnTo>
                    <a:pt x="1154899" y="1401347"/>
                  </a:lnTo>
                  <a:lnTo>
                    <a:pt x="1100502" y="1406794"/>
                  </a:lnTo>
                  <a:lnTo>
                    <a:pt x="1045199" y="1410106"/>
                  </a:lnTo>
                  <a:lnTo>
                    <a:pt x="989076" y="1411224"/>
                  </a:lnTo>
                  <a:lnTo>
                    <a:pt x="932952" y="1410106"/>
                  </a:lnTo>
                  <a:lnTo>
                    <a:pt x="877649" y="1406794"/>
                  </a:lnTo>
                  <a:lnTo>
                    <a:pt x="823252" y="1401347"/>
                  </a:lnTo>
                  <a:lnTo>
                    <a:pt x="769842" y="1393825"/>
                  </a:lnTo>
                  <a:lnTo>
                    <a:pt x="717503" y="1384287"/>
                  </a:lnTo>
                  <a:lnTo>
                    <a:pt x="666320" y="1372792"/>
                  </a:lnTo>
                  <a:lnTo>
                    <a:pt x="616376" y="1359401"/>
                  </a:lnTo>
                  <a:lnTo>
                    <a:pt x="567753" y="1344173"/>
                  </a:lnTo>
                  <a:lnTo>
                    <a:pt x="520537" y="1327168"/>
                  </a:lnTo>
                  <a:lnTo>
                    <a:pt x="474809" y="1308445"/>
                  </a:lnTo>
                  <a:lnTo>
                    <a:pt x="430654" y="1288063"/>
                  </a:lnTo>
                  <a:lnTo>
                    <a:pt x="388155" y="1266083"/>
                  </a:lnTo>
                  <a:lnTo>
                    <a:pt x="347396" y="1242564"/>
                  </a:lnTo>
                  <a:lnTo>
                    <a:pt x="308460" y="1217566"/>
                  </a:lnTo>
                  <a:lnTo>
                    <a:pt x="271431" y="1191148"/>
                  </a:lnTo>
                  <a:lnTo>
                    <a:pt x="236393" y="1163370"/>
                  </a:lnTo>
                  <a:lnTo>
                    <a:pt x="203428" y="1134292"/>
                  </a:lnTo>
                  <a:lnTo>
                    <a:pt x="172620" y="1103973"/>
                  </a:lnTo>
                  <a:lnTo>
                    <a:pt x="144053" y="1072472"/>
                  </a:lnTo>
                  <a:lnTo>
                    <a:pt x="117810" y="1039850"/>
                  </a:lnTo>
                  <a:lnTo>
                    <a:pt x="93975" y="1006165"/>
                  </a:lnTo>
                  <a:lnTo>
                    <a:pt x="72632" y="971479"/>
                  </a:lnTo>
                  <a:lnTo>
                    <a:pt x="53863" y="935849"/>
                  </a:lnTo>
                  <a:lnTo>
                    <a:pt x="37753" y="899336"/>
                  </a:lnTo>
                  <a:lnTo>
                    <a:pt x="24384" y="862000"/>
                  </a:lnTo>
                  <a:lnTo>
                    <a:pt x="13841" y="823900"/>
                  </a:lnTo>
                  <a:lnTo>
                    <a:pt x="6207" y="785095"/>
                  </a:lnTo>
                  <a:lnTo>
                    <a:pt x="1565" y="745646"/>
                  </a:lnTo>
                  <a:lnTo>
                    <a:pt x="0" y="705612"/>
                  </a:lnTo>
                  <a:close/>
                </a:path>
              </a:pathLst>
            </a:custGeom>
            <a:ln w="38100">
              <a:solidFill>
                <a:srgbClr val="CC33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99740" y="723881"/>
            <a:ext cx="7866380" cy="539115"/>
            <a:chOff x="999740" y="723881"/>
            <a:chExt cx="7866380" cy="5391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99740" y="723881"/>
              <a:ext cx="7866133" cy="53876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3269" y="737869"/>
              <a:ext cx="7841805" cy="509016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521198" y="2299712"/>
            <a:ext cx="3125470" cy="3049270"/>
            <a:chOff x="521198" y="2299712"/>
            <a:chExt cx="3125470" cy="304927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1198" y="2299712"/>
              <a:ext cx="3124978" cy="30487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4377" y="2369692"/>
              <a:ext cx="242227" cy="24218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2523" y="2313558"/>
              <a:ext cx="1135722" cy="37261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377" y="3031108"/>
              <a:ext cx="242227" cy="2421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9810" y="2974974"/>
              <a:ext cx="2171547" cy="37261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377" y="3692524"/>
              <a:ext cx="242227" cy="24218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329" y="3636390"/>
              <a:ext cx="2799219" cy="2904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4377" y="4353941"/>
              <a:ext cx="242227" cy="24218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2726" y="4297933"/>
              <a:ext cx="2375674" cy="37172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4377" y="4959222"/>
              <a:ext cx="1826044" cy="372618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19600" y="2002535"/>
            <a:ext cx="7010400" cy="403097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2530" y="148589"/>
            <a:ext cx="609346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Categories</a:t>
            </a:r>
            <a:r>
              <a:rPr spc="-5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Big Data</a:t>
            </a:r>
            <a:r>
              <a:rPr spc="-55" dirty="0"/>
              <a:t> </a:t>
            </a:r>
            <a:r>
              <a:rPr dirty="0"/>
              <a:t>-</a:t>
            </a:r>
            <a:r>
              <a:rPr spc="-10" dirty="0"/>
              <a:t> </a:t>
            </a:r>
            <a:r>
              <a:rPr dirty="0"/>
              <a:t>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027" y="1347342"/>
            <a:ext cx="509663" cy="33223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8900" y="1347342"/>
            <a:ext cx="588632" cy="26047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9067" y="1347342"/>
            <a:ext cx="864108" cy="260477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647442" y="1430400"/>
            <a:ext cx="351790" cy="177800"/>
            <a:chOff x="2647442" y="1430400"/>
            <a:chExt cx="351790" cy="177800"/>
          </a:xfrm>
        </p:grpSpPr>
        <p:sp>
          <p:nvSpPr>
            <p:cNvPr id="7" name="object 7"/>
            <p:cNvSpPr/>
            <p:nvPr/>
          </p:nvSpPr>
          <p:spPr>
            <a:xfrm>
              <a:off x="2652014" y="1434972"/>
              <a:ext cx="342265" cy="168275"/>
            </a:xfrm>
            <a:custGeom>
              <a:avLst/>
              <a:gdLst/>
              <a:ahLst/>
              <a:cxnLst/>
              <a:rect l="l" t="t" r="r" b="b"/>
              <a:pathLst>
                <a:path w="342264" h="168275">
                  <a:moveTo>
                    <a:pt x="76708" y="0"/>
                  </a:moveTo>
                  <a:lnTo>
                    <a:pt x="39243" y="10287"/>
                  </a:lnTo>
                  <a:lnTo>
                    <a:pt x="10794" y="42163"/>
                  </a:lnTo>
                  <a:lnTo>
                    <a:pt x="0" y="85598"/>
                  </a:lnTo>
                  <a:lnTo>
                    <a:pt x="1099" y="100195"/>
                  </a:lnTo>
                  <a:lnTo>
                    <a:pt x="17780" y="139700"/>
                  </a:lnTo>
                  <a:lnTo>
                    <a:pt x="57802" y="166489"/>
                  </a:lnTo>
                  <a:lnTo>
                    <a:pt x="74803" y="168275"/>
                  </a:lnTo>
                  <a:lnTo>
                    <a:pt x="85590" y="167584"/>
                  </a:lnTo>
                  <a:lnTo>
                    <a:pt x="95853" y="165512"/>
                  </a:lnTo>
                  <a:lnTo>
                    <a:pt x="105592" y="162059"/>
                  </a:lnTo>
                  <a:lnTo>
                    <a:pt x="114808" y="157225"/>
                  </a:lnTo>
                  <a:lnTo>
                    <a:pt x="116540" y="155955"/>
                  </a:lnTo>
                  <a:lnTo>
                    <a:pt x="82296" y="155955"/>
                  </a:lnTo>
                  <a:lnTo>
                    <a:pt x="71584" y="154384"/>
                  </a:lnTo>
                  <a:lnTo>
                    <a:pt x="39953" y="117641"/>
                  </a:lnTo>
                  <a:lnTo>
                    <a:pt x="32131" y="70992"/>
                  </a:lnTo>
                  <a:lnTo>
                    <a:pt x="32488" y="60727"/>
                  </a:lnTo>
                  <a:lnTo>
                    <a:pt x="46736" y="20319"/>
                  </a:lnTo>
                  <a:lnTo>
                    <a:pt x="65278" y="11175"/>
                  </a:lnTo>
                  <a:lnTo>
                    <a:pt x="116256" y="11175"/>
                  </a:lnTo>
                  <a:lnTo>
                    <a:pt x="109283" y="6794"/>
                  </a:lnTo>
                  <a:lnTo>
                    <a:pt x="93900" y="1694"/>
                  </a:lnTo>
                  <a:lnTo>
                    <a:pt x="76708" y="0"/>
                  </a:lnTo>
                  <a:close/>
                </a:path>
                <a:path w="342264" h="168275">
                  <a:moveTo>
                    <a:pt x="116256" y="11175"/>
                  </a:moveTo>
                  <a:lnTo>
                    <a:pt x="71374" y="11175"/>
                  </a:lnTo>
                  <a:lnTo>
                    <a:pt x="80472" y="12221"/>
                  </a:lnTo>
                  <a:lnTo>
                    <a:pt x="88725" y="15351"/>
                  </a:lnTo>
                  <a:lnTo>
                    <a:pt x="116395" y="56673"/>
                  </a:lnTo>
                  <a:lnTo>
                    <a:pt x="120904" y="94487"/>
                  </a:lnTo>
                  <a:lnTo>
                    <a:pt x="120233" y="110108"/>
                  </a:lnTo>
                  <a:lnTo>
                    <a:pt x="104173" y="148187"/>
                  </a:lnTo>
                  <a:lnTo>
                    <a:pt x="82296" y="155955"/>
                  </a:lnTo>
                  <a:lnTo>
                    <a:pt x="116540" y="155955"/>
                  </a:lnTo>
                  <a:lnTo>
                    <a:pt x="143002" y="124205"/>
                  </a:lnTo>
                  <a:lnTo>
                    <a:pt x="153162" y="81025"/>
                  </a:lnTo>
                  <a:lnTo>
                    <a:pt x="152015" y="66309"/>
                  </a:lnTo>
                  <a:lnTo>
                    <a:pt x="148558" y="52450"/>
                  </a:lnTo>
                  <a:lnTo>
                    <a:pt x="142767" y="39449"/>
                  </a:lnTo>
                  <a:lnTo>
                    <a:pt x="134619" y="27304"/>
                  </a:lnTo>
                  <a:lnTo>
                    <a:pt x="122856" y="15323"/>
                  </a:lnTo>
                  <a:lnTo>
                    <a:pt x="116256" y="11175"/>
                  </a:lnTo>
                  <a:close/>
                </a:path>
                <a:path w="342264" h="168275">
                  <a:moveTo>
                    <a:pt x="249555" y="157225"/>
                  </a:moveTo>
                  <a:lnTo>
                    <a:pt x="170942" y="157225"/>
                  </a:lnTo>
                  <a:lnTo>
                    <a:pt x="170942" y="163449"/>
                  </a:lnTo>
                  <a:lnTo>
                    <a:pt x="249555" y="163449"/>
                  </a:lnTo>
                  <a:lnTo>
                    <a:pt x="249555" y="157225"/>
                  </a:lnTo>
                  <a:close/>
                </a:path>
                <a:path w="342264" h="168275">
                  <a:moveTo>
                    <a:pt x="342265" y="157225"/>
                  </a:moveTo>
                  <a:lnTo>
                    <a:pt x="263779" y="157225"/>
                  </a:lnTo>
                  <a:lnTo>
                    <a:pt x="263779" y="163449"/>
                  </a:lnTo>
                  <a:lnTo>
                    <a:pt x="342265" y="163449"/>
                  </a:lnTo>
                  <a:lnTo>
                    <a:pt x="342265" y="157225"/>
                  </a:lnTo>
                  <a:close/>
                </a:path>
                <a:path w="342264" h="168275">
                  <a:moveTo>
                    <a:pt x="223647" y="22987"/>
                  </a:moveTo>
                  <a:lnTo>
                    <a:pt x="185547" y="22987"/>
                  </a:lnTo>
                  <a:lnTo>
                    <a:pt x="187960" y="23749"/>
                  </a:lnTo>
                  <a:lnTo>
                    <a:pt x="191516" y="26797"/>
                  </a:lnTo>
                  <a:lnTo>
                    <a:pt x="195072" y="139064"/>
                  </a:lnTo>
                  <a:lnTo>
                    <a:pt x="193675" y="146938"/>
                  </a:lnTo>
                  <a:lnTo>
                    <a:pt x="190754" y="151002"/>
                  </a:lnTo>
                  <a:lnTo>
                    <a:pt x="187960" y="155193"/>
                  </a:lnTo>
                  <a:lnTo>
                    <a:pt x="182499" y="157225"/>
                  </a:lnTo>
                  <a:lnTo>
                    <a:pt x="240792" y="157225"/>
                  </a:lnTo>
                  <a:lnTo>
                    <a:pt x="235077" y="156463"/>
                  </a:lnTo>
                  <a:lnTo>
                    <a:pt x="232283" y="154812"/>
                  </a:lnTo>
                  <a:lnTo>
                    <a:pt x="229362" y="153288"/>
                  </a:lnTo>
                  <a:lnTo>
                    <a:pt x="227203" y="150875"/>
                  </a:lnTo>
                  <a:lnTo>
                    <a:pt x="225552" y="147447"/>
                  </a:lnTo>
                  <a:lnTo>
                    <a:pt x="224281" y="144906"/>
                  </a:lnTo>
                  <a:lnTo>
                    <a:pt x="223720" y="139064"/>
                  </a:lnTo>
                  <a:lnTo>
                    <a:pt x="223647" y="43814"/>
                  </a:lnTo>
                  <a:lnTo>
                    <a:pt x="233916" y="33960"/>
                  </a:lnTo>
                  <a:lnTo>
                    <a:pt x="234543" y="33527"/>
                  </a:lnTo>
                  <a:lnTo>
                    <a:pt x="223647" y="33527"/>
                  </a:lnTo>
                  <a:lnTo>
                    <a:pt x="223647" y="22987"/>
                  </a:lnTo>
                  <a:close/>
                </a:path>
                <a:path w="342264" h="168275">
                  <a:moveTo>
                    <a:pt x="311326" y="21209"/>
                  </a:moveTo>
                  <a:lnTo>
                    <a:pt x="273685" y="21209"/>
                  </a:lnTo>
                  <a:lnTo>
                    <a:pt x="280035" y="24511"/>
                  </a:lnTo>
                  <a:lnTo>
                    <a:pt x="283718" y="31114"/>
                  </a:lnTo>
                  <a:lnTo>
                    <a:pt x="286218" y="36730"/>
                  </a:lnTo>
                  <a:lnTo>
                    <a:pt x="288004" y="43846"/>
                  </a:lnTo>
                  <a:lnTo>
                    <a:pt x="289075" y="52439"/>
                  </a:lnTo>
                  <a:lnTo>
                    <a:pt x="289338" y="59816"/>
                  </a:lnTo>
                  <a:lnTo>
                    <a:pt x="289320" y="139064"/>
                  </a:lnTo>
                  <a:lnTo>
                    <a:pt x="289179" y="142112"/>
                  </a:lnTo>
                  <a:lnTo>
                    <a:pt x="288671" y="143890"/>
                  </a:lnTo>
                  <a:lnTo>
                    <a:pt x="287528" y="148209"/>
                  </a:lnTo>
                  <a:lnTo>
                    <a:pt x="285496" y="151511"/>
                  </a:lnTo>
                  <a:lnTo>
                    <a:pt x="282575" y="153797"/>
                  </a:lnTo>
                  <a:lnTo>
                    <a:pt x="279527" y="156082"/>
                  </a:lnTo>
                  <a:lnTo>
                    <a:pt x="274447" y="157225"/>
                  </a:lnTo>
                  <a:lnTo>
                    <a:pt x="334644" y="157225"/>
                  </a:lnTo>
                  <a:lnTo>
                    <a:pt x="320421" y="147954"/>
                  </a:lnTo>
                  <a:lnTo>
                    <a:pt x="318769" y="144399"/>
                  </a:lnTo>
                  <a:lnTo>
                    <a:pt x="318079" y="138302"/>
                  </a:lnTo>
                  <a:lnTo>
                    <a:pt x="318008" y="59816"/>
                  </a:lnTo>
                  <a:lnTo>
                    <a:pt x="317769" y="49744"/>
                  </a:lnTo>
                  <a:lnTo>
                    <a:pt x="317055" y="41052"/>
                  </a:lnTo>
                  <a:lnTo>
                    <a:pt x="315900" y="33960"/>
                  </a:lnTo>
                  <a:lnTo>
                    <a:pt x="315804" y="33527"/>
                  </a:lnTo>
                  <a:lnTo>
                    <a:pt x="314198" y="27812"/>
                  </a:lnTo>
                  <a:lnTo>
                    <a:pt x="311326" y="21209"/>
                  </a:lnTo>
                  <a:close/>
                </a:path>
                <a:path w="342264" h="168275">
                  <a:moveTo>
                    <a:pt x="285623" y="0"/>
                  </a:moveTo>
                  <a:lnTo>
                    <a:pt x="276860" y="0"/>
                  </a:lnTo>
                  <a:lnTo>
                    <a:pt x="264044" y="2095"/>
                  </a:lnTo>
                  <a:lnTo>
                    <a:pt x="250920" y="8382"/>
                  </a:lnTo>
                  <a:lnTo>
                    <a:pt x="237462" y="18859"/>
                  </a:lnTo>
                  <a:lnTo>
                    <a:pt x="223647" y="33527"/>
                  </a:lnTo>
                  <a:lnTo>
                    <a:pt x="234543" y="33527"/>
                  </a:lnTo>
                  <a:lnTo>
                    <a:pt x="244173" y="26892"/>
                  </a:lnTo>
                  <a:lnTo>
                    <a:pt x="254454" y="22633"/>
                  </a:lnTo>
                  <a:lnTo>
                    <a:pt x="264794" y="21209"/>
                  </a:lnTo>
                  <a:lnTo>
                    <a:pt x="311326" y="21209"/>
                  </a:lnTo>
                  <a:lnTo>
                    <a:pt x="311195" y="20907"/>
                  </a:lnTo>
                  <a:lnTo>
                    <a:pt x="307705" y="15049"/>
                  </a:lnTo>
                  <a:lnTo>
                    <a:pt x="303714" y="10239"/>
                  </a:lnTo>
                  <a:lnTo>
                    <a:pt x="299212" y="6476"/>
                  </a:lnTo>
                  <a:lnTo>
                    <a:pt x="292988" y="2159"/>
                  </a:lnTo>
                  <a:lnTo>
                    <a:pt x="285623" y="0"/>
                  </a:lnTo>
                  <a:close/>
                </a:path>
                <a:path w="342264" h="168275">
                  <a:moveTo>
                    <a:pt x="223647" y="0"/>
                  </a:moveTo>
                  <a:lnTo>
                    <a:pt x="216154" y="0"/>
                  </a:lnTo>
                  <a:lnTo>
                    <a:pt x="168402" y="19303"/>
                  </a:lnTo>
                  <a:lnTo>
                    <a:pt x="170942" y="25653"/>
                  </a:lnTo>
                  <a:lnTo>
                    <a:pt x="175513" y="23875"/>
                  </a:lnTo>
                  <a:lnTo>
                    <a:pt x="179324" y="22987"/>
                  </a:lnTo>
                  <a:lnTo>
                    <a:pt x="223647" y="22987"/>
                  </a:lnTo>
                  <a:lnTo>
                    <a:pt x="2236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7442" y="1430400"/>
              <a:ext cx="351409" cy="177419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3082417" y="1347342"/>
            <a:ext cx="430530" cy="260985"/>
            <a:chOff x="3082417" y="1347342"/>
            <a:chExt cx="430530" cy="260985"/>
          </a:xfrm>
        </p:grpSpPr>
        <p:sp>
          <p:nvSpPr>
            <p:cNvPr id="10" name="object 10"/>
            <p:cNvSpPr/>
            <p:nvPr/>
          </p:nvSpPr>
          <p:spPr>
            <a:xfrm>
              <a:off x="3086989" y="1351914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59">
                  <a:moveTo>
                    <a:pt x="360425" y="82804"/>
                  </a:moveTo>
                  <a:lnTo>
                    <a:pt x="319045" y="95662"/>
                  </a:lnTo>
                  <a:lnTo>
                    <a:pt x="292258" y="132889"/>
                  </a:lnTo>
                  <a:lnTo>
                    <a:pt x="287020" y="169163"/>
                  </a:lnTo>
                  <a:lnTo>
                    <a:pt x="288301" y="187049"/>
                  </a:lnTo>
                  <a:lnTo>
                    <a:pt x="307339" y="229108"/>
                  </a:lnTo>
                  <a:lnTo>
                    <a:pt x="342576" y="249949"/>
                  </a:lnTo>
                  <a:lnTo>
                    <a:pt x="356362" y="251333"/>
                  </a:lnTo>
                  <a:lnTo>
                    <a:pt x="369032" y="250118"/>
                  </a:lnTo>
                  <a:lnTo>
                    <a:pt x="380571" y="246475"/>
                  </a:lnTo>
                  <a:lnTo>
                    <a:pt x="390991" y="240403"/>
                  </a:lnTo>
                  <a:lnTo>
                    <a:pt x="400303" y="231901"/>
                  </a:lnTo>
                  <a:lnTo>
                    <a:pt x="407129" y="223138"/>
                  </a:lnTo>
                  <a:lnTo>
                    <a:pt x="369570" y="223138"/>
                  </a:lnTo>
                  <a:lnTo>
                    <a:pt x="358235" y="221876"/>
                  </a:lnTo>
                  <a:lnTo>
                    <a:pt x="321230" y="191970"/>
                  </a:lnTo>
                  <a:lnTo>
                    <a:pt x="311658" y="147447"/>
                  </a:lnTo>
                  <a:lnTo>
                    <a:pt x="421386" y="147447"/>
                  </a:lnTo>
                  <a:lnTo>
                    <a:pt x="420615" y="137413"/>
                  </a:lnTo>
                  <a:lnTo>
                    <a:pt x="311658" y="137413"/>
                  </a:lnTo>
                  <a:lnTo>
                    <a:pt x="313203" y="128033"/>
                  </a:lnTo>
                  <a:lnTo>
                    <a:pt x="337042" y="97901"/>
                  </a:lnTo>
                  <a:lnTo>
                    <a:pt x="350647" y="95123"/>
                  </a:lnTo>
                  <a:lnTo>
                    <a:pt x="397923" y="95123"/>
                  </a:lnTo>
                  <a:lnTo>
                    <a:pt x="395073" y="92715"/>
                  </a:lnTo>
                  <a:lnTo>
                    <a:pt x="384714" y="87201"/>
                  </a:lnTo>
                  <a:lnTo>
                    <a:pt x="373165" y="83901"/>
                  </a:lnTo>
                  <a:lnTo>
                    <a:pt x="360425" y="82804"/>
                  </a:lnTo>
                  <a:close/>
                </a:path>
                <a:path w="421639" h="251459">
                  <a:moveTo>
                    <a:pt x="416051" y="185165"/>
                  </a:moveTo>
                  <a:lnTo>
                    <a:pt x="390697" y="218263"/>
                  </a:lnTo>
                  <a:lnTo>
                    <a:pt x="369570" y="223138"/>
                  </a:lnTo>
                  <a:lnTo>
                    <a:pt x="407129" y="223138"/>
                  </a:lnTo>
                  <a:lnTo>
                    <a:pt x="408134" y="221849"/>
                  </a:lnTo>
                  <a:lnTo>
                    <a:pt x="414274" y="211296"/>
                  </a:lnTo>
                  <a:lnTo>
                    <a:pt x="418699" y="200219"/>
                  </a:lnTo>
                  <a:lnTo>
                    <a:pt x="421386" y="188595"/>
                  </a:lnTo>
                  <a:lnTo>
                    <a:pt x="416051" y="185165"/>
                  </a:lnTo>
                  <a:close/>
                </a:path>
                <a:path w="421639" h="251459">
                  <a:moveTo>
                    <a:pt x="397923" y="95123"/>
                  </a:moveTo>
                  <a:lnTo>
                    <a:pt x="356870" y="95123"/>
                  </a:lnTo>
                  <a:lnTo>
                    <a:pt x="362838" y="97027"/>
                  </a:lnTo>
                  <a:lnTo>
                    <a:pt x="374269" y="104394"/>
                  </a:lnTo>
                  <a:lnTo>
                    <a:pt x="378587" y="109474"/>
                  </a:lnTo>
                  <a:lnTo>
                    <a:pt x="383413" y="120142"/>
                  </a:lnTo>
                  <a:lnTo>
                    <a:pt x="384556" y="127254"/>
                  </a:lnTo>
                  <a:lnTo>
                    <a:pt x="385190" y="137413"/>
                  </a:lnTo>
                  <a:lnTo>
                    <a:pt x="420615" y="137413"/>
                  </a:lnTo>
                  <a:lnTo>
                    <a:pt x="420314" y="133496"/>
                  </a:lnTo>
                  <a:lnTo>
                    <a:pt x="417099" y="120999"/>
                  </a:lnTo>
                  <a:lnTo>
                    <a:pt x="411741" y="109978"/>
                  </a:lnTo>
                  <a:lnTo>
                    <a:pt x="404240" y="100457"/>
                  </a:lnTo>
                  <a:lnTo>
                    <a:pt x="397923" y="95123"/>
                  </a:lnTo>
                  <a:close/>
                </a:path>
                <a:path w="421639" h="251459">
                  <a:moveTo>
                    <a:pt x="53721" y="99822"/>
                  </a:moveTo>
                  <a:lnTo>
                    <a:pt x="25146" y="99822"/>
                  </a:lnTo>
                  <a:lnTo>
                    <a:pt x="25146" y="206629"/>
                  </a:lnTo>
                  <a:lnTo>
                    <a:pt x="40005" y="244729"/>
                  </a:lnTo>
                  <a:lnTo>
                    <a:pt x="50292" y="249047"/>
                  </a:lnTo>
                  <a:lnTo>
                    <a:pt x="63500" y="249047"/>
                  </a:lnTo>
                  <a:lnTo>
                    <a:pt x="88796" y="228981"/>
                  </a:lnTo>
                  <a:lnTo>
                    <a:pt x="64897" y="228981"/>
                  </a:lnTo>
                  <a:lnTo>
                    <a:pt x="61087" y="227202"/>
                  </a:lnTo>
                  <a:lnTo>
                    <a:pt x="58166" y="223647"/>
                  </a:lnTo>
                  <a:lnTo>
                    <a:pt x="55118" y="220090"/>
                  </a:lnTo>
                  <a:lnTo>
                    <a:pt x="53721" y="213106"/>
                  </a:lnTo>
                  <a:lnTo>
                    <a:pt x="53721" y="99822"/>
                  </a:lnTo>
                  <a:close/>
                </a:path>
                <a:path w="421639" h="251459">
                  <a:moveTo>
                    <a:pt x="95631" y="214884"/>
                  </a:moveTo>
                  <a:lnTo>
                    <a:pt x="88900" y="214884"/>
                  </a:lnTo>
                  <a:lnTo>
                    <a:pt x="86994" y="219583"/>
                  </a:lnTo>
                  <a:lnTo>
                    <a:pt x="84200" y="223012"/>
                  </a:lnTo>
                  <a:lnTo>
                    <a:pt x="80518" y="225425"/>
                  </a:lnTo>
                  <a:lnTo>
                    <a:pt x="76962" y="227837"/>
                  </a:lnTo>
                  <a:lnTo>
                    <a:pt x="73279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1" y="214884"/>
                  </a:lnTo>
                  <a:close/>
                </a:path>
                <a:path w="421639" h="251459">
                  <a:moveTo>
                    <a:pt x="53721" y="35433"/>
                  </a:moveTo>
                  <a:lnTo>
                    <a:pt x="48387" y="35433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1" y="81152"/>
                  </a:lnTo>
                  <a:lnTo>
                    <a:pt x="0" y="94107"/>
                  </a:lnTo>
                  <a:lnTo>
                    <a:pt x="0" y="99822"/>
                  </a:lnTo>
                  <a:lnTo>
                    <a:pt x="90805" y="99822"/>
                  </a:lnTo>
                  <a:lnTo>
                    <a:pt x="90805" y="87630"/>
                  </a:lnTo>
                  <a:lnTo>
                    <a:pt x="53721" y="87630"/>
                  </a:lnTo>
                  <a:lnTo>
                    <a:pt x="53721" y="35433"/>
                  </a:lnTo>
                  <a:close/>
                </a:path>
                <a:path w="421639" h="251459">
                  <a:moveTo>
                    <a:pt x="178943" y="240284"/>
                  </a:moveTo>
                  <a:lnTo>
                    <a:pt x="100203" y="240284"/>
                  </a:lnTo>
                  <a:lnTo>
                    <a:pt x="100203" y="246507"/>
                  </a:lnTo>
                  <a:lnTo>
                    <a:pt x="178943" y="246507"/>
                  </a:lnTo>
                  <a:lnTo>
                    <a:pt x="178943" y="240284"/>
                  </a:lnTo>
                  <a:close/>
                </a:path>
                <a:path w="421639" h="251459">
                  <a:moveTo>
                    <a:pt x="270890" y="240284"/>
                  </a:moveTo>
                  <a:lnTo>
                    <a:pt x="192786" y="240284"/>
                  </a:lnTo>
                  <a:lnTo>
                    <a:pt x="192786" y="246507"/>
                  </a:lnTo>
                  <a:lnTo>
                    <a:pt x="270890" y="246507"/>
                  </a:lnTo>
                  <a:lnTo>
                    <a:pt x="270890" y="240284"/>
                  </a:lnTo>
                  <a:close/>
                </a:path>
                <a:path w="421639" h="251459">
                  <a:moveTo>
                    <a:pt x="153288" y="22606"/>
                  </a:moveTo>
                  <a:lnTo>
                    <a:pt x="115062" y="22606"/>
                  </a:lnTo>
                  <a:lnTo>
                    <a:pt x="117475" y="23368"/>
                  </a:lnTo>
                  <a:lnTo>
                    <a:pt x="121031" y="26415"/>
                  </a:lnTo>
                  <a:lnTo>
                    <a:pt x="124386" y="54617"/>
                  </a:lnTo>
                  <a:lnTo>
                    <a:pt x="124372" y="221487"/>
                  </a:lnTo>
                  <a:lnTo>
                    <a:pt x="116840" y="236982"/>
                  </a:lnTo>
                  <a:lnTo>
                    <a:pt x="112775" y="239140"/>
                  </a:lnTo>
                  <a:lnTo>
                    <a:pt x="107315" y="240284"/>
                  </a:lnTo>
                  <a:lnTo>
                    <a:pt x="170814" y="240284"/>
                  </a:lnTo>
                  <a:lnTo>
                    <a:pt x="165100" y="239395"/>
                  </a:lnTo>
                  <a:lnTo>
                    <a:pt x="161925" y="237617"/>
                  </a:lnTo>
                  <a:lnTo>
                    <a:pt x="153288" y="221487"/>
                  </a:lnTo>
                  <a:lnTo>
                    <a:pt x="153288" y="126746"/>
                  </a:lnTo>
                  <a:lnTo>
                    <a:pt x="159454" y="120459"/>
                  </a:lnTo>
                  <a:lnTo>
                    <a:pt x="164331" y="116077"/>
                  </a:lnTo>
                  <a:lnTo>
                    <a:pt x="153288" y="116077"/>
                  </a:lnTo>
                  <a:lnTo>
                    <a:pt x="153288" y="22606"/>
                  </a:lnTo>
                  <a:close/>
                </a:path>
                <a:path w="421639" h="251459">
                  <a:moveTo>
                    <a:pt x="240058" y="104012"/>
                  </a:moveTo>
                  <a:lnTo>
                    <a:pt x="198500" y="104012"/>
                  </a:lnTo>
                  <a:lnTo>
                    <a:pt x="203326" y="105283"/>
                  </a:lnTo>
                  <a:lnTo>
                    <a:pt x="211074" y="110744"/>
                  </a:lnTo>
                  <a:lnTo>
                    <a:pt x="218312" y="225044"/>
                  </a:lnTo>
                  <a:lnTo>
                    <a:pt x="217898" y="227075"/>
                  </a:lnTo>
                  <a:lnTo>
                    <a:pt x="216788" y="231267"/>
                  </a:lnTo>
                  <a:lnTo>
                    <a:pt x="214757" y="234569"/>
                  </a:lnTo>
                  <a:lnTo>
                    <a:pt x="211836" y="236855"/>
                  </a:lnTo>
                  <a:lnTo>
                    <a:pt x="209041" y="239140"/>
                  </a:lnTo>
                  <a:lnTo>
                    <a:pt x="203835" y="240284"/>
                  </a:lnTo>
                  <a:lnTo>
                    <a:pt x="263398" y="240284"/>
                  </a:lnTo>
                  <a:lnTo>
                    <a:pt x="258318" y="239395"/>
                  </a:lnTo>
                  <a:lnTo>
                    <a:pt x="255524" y="237871"/>
                  </a:lnTo>
                  <a:lnTo>
                    <a:pt x="252857" y="236220"/>
                  </a:lnTo>
                  <a:lnTo>
                    <a:pt x="250825" y="234061"/>
                  </a:lnTo>
                  <a:lnTo>
                    <a:pt x="249682" y="231267"/>
                  </a:lnTo>
                  <a:lnTo>
                    <a:pt x="248031" y="227584"/>
                  </a:lnTo>
                  <a:lnTo>
                    <a:pt x="247353" y="221487"/>
                  </a:lnTo>
                  <a:lnTo>
                    <a:pt x="247269" y="154432"/>
                  </a:lnTo>
                  <a:lnTo>
                    <a:pt x="247056" y="140833"/>
                  </a:lnTo>
                  <a:lnTo>
                    <a:pt x="246427" y="129555"/>
                  </a:lnTo>
                  <a:lnTo>
                    <a:pt x="245393" y="120588"/>
                  </a:lnTo>
                  <a:lnTo>
                    <a:pt x="243966" y="113919"/>
                  </a:lnTo>
                  <a:lnTo>
                    <a:pt x="241296" y="106443"/>
                  </a:lnTo>
                  <a:lnTo>
                    <a:pt x="240058" y="104012"/>
                  </a:lnTo>
                  <a:close/>
                </a:path>
                <a:path w="421639" h="251459">
                  <a:moveTo>
                    <a:pt x="215391" y="83058"/>
                  </a:moveTo>
                  <a:lnTo>
                    <a:pt x="198882" y="83058"/>
                  </a:lnTo>
                  <a:lnTo>
                    <a:pt x="191262" y="84962"/>
                  </a:lnTo>
                  <a:lnTo>
                    <a:pt x="153288" y="116077"/>
                  </a:lnTo>
                  <a:lnTo>
                    <a:pt x="164331" y="116077"/>
                  </a:lnTo>
                  <a:lnTo>
                    <a:pt x="165179" y="115316"/>
                  </a:lnTo>
                  <a:lnTo>
                    <a:pt x="170451" y="111315"/>
                  </a:lnTo>
                  <a:lnTo>
                    <a:pt x="175260" y="108458"/>
                  </a:lnTo>
                  <a:lnTo>
                    <a:pt x="181483" y="105537"/>
                  </a:lnTo>
                  <a:lnTo>
                    <a:pt x="187325" y="104012"/>
                  </a:lnTo>
                  <a:lnTo>
                    <a:pt x="240058" y="104012"/>
                  </a:lnTo>
                  <a:lnTo>
                    <a:pt x="238029" y="100028"/>
                  </a:lnTo>
                  <a:lnTo>
                    <a:pt x="234144" y="94684"/>
                  </a:lnTo>
                  <a:lnTo>
                    <a:pt x="229615" y="90424"/>
                  </a:lnTo>
                  <a:lnTo>
                    <a:pt x="223138" y="85471"/>
                  </a:lnTo>
                  <a:lnTo>
                    <a:pt x="215391" y="83058"/>
                  </a:lnTo>
                  <a:close/>
                </a:path>
                <a:path w="421639" h="251459">
                  <a:moveTo>
                    <a:pt x="153288" y="0"/>
                  </a:moveTo>
                  <a:lnTo>
                    <a:pt x="145287" y="0"/>
                  </a:lnTo>
                  <a:lnTo>
                    <a:pt x="97790" y="19304"/>
                  </a:lnTo>
                  <a:lnTo>
                    <a:pt x="100203" y="25400"/>
                  </a:lnTo>
                  <a:lnTo>
                    <a:pt x="105663" y="23622"/>
                  </a:lnTo>
                  <a:lnTo>
                    <a:pt x="109600" y="22606"/>
                  </a:lnTo>
                  <a:lnTo>
                    <a:pt x="153288" y="22606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9437" y="1430146"/>
              <a:ext cx="143510" cy="17767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2417" y="1382775"/>
              <a:ext cx="104775" cy="22275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84779" y="1351914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5">
                  <a:moveTo>
                    <a:pt x="47497" y="0"/>
                  </a:moveTo>
                  <a:lnTo>
                    <a:pt x="55498" y="0"/>
                  </a:lnTo>
                  <a:lnTo>
                    <a:pt x="55498" y="116077"/>
                  </a:lnTo>
                  <a:lnTo>
                    <a:pt x="64619" y="106457"/>
                  </a:lnTo>
                  <a:lnTo>
                    <a:pt x="101092" y="83058"/>
                  </a:lnTo>
                  <a:lnTo>
                    <a:pt x="108584" y="83058"/>
                  </a:lnTo>
                  <a:lnTo>
                    <a:pt x="117601" y="83058"/>
                  </a:lnTo>
                  <a:lnTo>
                    <a:pt x="146176" y="113919"/>
                  </a:lnTo>
                  <a:lnTo>
                    <a:pt x="149479" y="154432"/>
                  </a:lnTo>
                  <a:lnTo>
                    <a:pt x="149479" y="210565"/>
                  </a:lnTo>
                  <a:lnTo>
                    <a:pt x="149479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4" y="234061"/>
                  </a:lnTo>
                  <a:lnTo>
                    <a:pt x="155067" y="236220"/>
                  </a:lnTo>
                  <a:lnTo>
                    <a:pt x="157733" y="237871"/>
                  </a:lnTo>
                  <a:lnTo>
                    <a:pt x="160528" y="239395"/>
                  </a:lnTo>
                  <a:lnTo>
                    <a:pt x="165607" y="240284"/>
                  </a:lnTo>
                  <a:lnTo>
                    <a:pt x="173100" y="240284"/>
                  </a:lnTo>
                  <a:lnTo>
                    <a:pt x="173100" y="246507"/>
                  </a:lnTo>
                  <a:lnTo>
                    <a:pt x="94995" y="246507"/>
                  </a:lnTo>
                  <a:lnTo>
                    <a:pt x="94995" y="240284"/>
                  </a:lnTo>
                  <a:lnTo>
                    <a:pt x="98679" y="240284"/>
                  </a:lnTo>
                  <a:lnTo>
                    <a:pt x="106044" y="240284"/>
                  </a:lnTo>
                  <a:lnTo>
                    <a:pt x="111251" y="239140"/>
                  </a:lnTo>
                  <a:lnTo>
                    <a:pt x="114045" y="236855"/>
                  </a:lnTo>
                  <a:lnTo>
                    <a:pt x="116967" y="234569"/>
                  </a:lnTo>
                  <a:lnTo>
                    <a:pt x="118998" y="231267"/>
                  </a:lnTo>
                  <a:lnTo>
                    <a:pt x="120142" y="226949"/>
                  </a:lnTo>
                  <a:lnTo>
                    <a:pt x="120522" y="225044"/>
                  </a:lnTo>
                  <a:lnTo>
                    <a:pt x="120649" y="219583"/>
                  </a:lnTo>
                  <a:lnTo>
                    <a:pt x="120649" y="210565"/>
                  </a:lnTo>
                  <a:lnTo>
                    <a:pt x="120649" y="154432"/>
                  </a:lnTo>
                  <a:lnTo>
                    <a:pt x="116205" y="114808"/>
                  </a:lnTo>
                  <a:lnTo>
                    <a:pt x="109473" y="108076"/>
                  </a:lnTo>
                  <a:lnTo>
                    <a:pt x="105536" y="105283"/>
                  </a:lnTo>
                  <a:lnTo>
                    <a:pt x="100710" y="104012"/>
                  </a:lnTo>
                  <a:lnTo>
                    <a:pt x="95249" y="104012"/>
                  </a:lnTo>
                  <a:lnTo>
                    <a:pt x="89534" y="104012"/>
                  </a:lnTo>
                  <a:lnTo>
                    <a:pt x="55498" y="126746"/>
                  </a:lnTo>
                  <a:lnTo>
                    <a:pt x="55498" y="210565"/>
                  </a:lnTo>
                  <a:lnTo>
                    <a:pt x="55498" y="221487"/>
                  </a:lnTo>
                  <a:lnTo>
                    <a:pt x="64134" y="237617"/>
                  </a:lnTo>
                  <a:lnTo>
                    <a:pt x="67309" y="239395"/>
                  </a:lnTo>
                  <a:lnTo>
                    <a:pt x="73024" y="240284"/>
                  </a:lnTo>
                  <a:lnTo>
                    <a:pt x="81153" y="240284"/>
                  </a:lnTo>
                  <a:lnTo>
                    <a:pt x="81153" y="246507"/>
                  </a:lnTo>
                  <a:lnTo>
                    <a:pt x="2412" y="246507"/>
                  </a:lnTo>
                  <a:lnTo>
                    <a:pt x="2412" y="240284"/>
                  </a:lnTo>
                  <a:lnTo>
                    <a:pt x="9525" y="240284"/>
                  </a:lnTo>
                  <a:lnTo>
                    <a:pt x="14985" y="239140"/>
                  </a:lnTo>
                  <a:lnTo>
                    <a:pt x="19050" y="236982"/>
                  </a:lnTo>
                  <a:lnTo>
                    <a:pt x="21335" y="235838"/>
                  </a:lnTo>
                  <a:lnTo>
                    <a:pt x="23240" y="233552"/>
                  </a:lnTo>
                  <a:lnTo>
                    <a:pt x="24637" y="230377"/>
                  </a:lnTo>
                  <a:lnTo>
                    <a:pt x="26034" y="227075"/>
                  </a:lnTo>
                  <a:lnTo>
                    <a:pt x="26669" y="220599"/>
                  </a:lnTo>
                  <a:lnTo>
                    <a:pt x="26669" y="210565"/>
                  </a:lnTo>
                  <a:lnTo>
                    <a:pt x="26669" y="66929"/>
                  </a:lnTo>
                  <a:lnTo>
                    <a:pt x="23240" y="26415"/>
                  </a:lnTo>
                  <a:lnTo>
                    <a:pt x="21462" y="24892"/>
                  </a:lnTo>
                  <a:lnTo>
                    <a:pt x="19684" y="23368"/>
                  </a:lnTo>
                  <a:lnTo>
                    <a:pt x="17271" y="22606"/>
                  </a:lnTo>
                  <a:lnTo>
                    <a:pt x="14223" y="22606"/>
                  </a:lnTo>
                  <a:lnTo>
                    <a:pt x="11810" y="22606"/>
                  </a:lnTo>
                  <a:lnTo>
                    <a:pt x="7873" y="23622"/>
                  </a:lnTo>
                  <a:lnTo>
                    <a:pt x="2412" y="25400"/>
                  </a:lnTo>
                  <a:lnTo>
                    <a:pt x="0" y="19304"/>
                  </a:lnTo>
                  <a:lnTo>
                    <a:pt x="4749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613403" y="1347342"/>
            <a:ext cx="588645" cy="260477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80153" y="1347342"/>
            <a:ext cx="1334770" cy="33159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5691632" y="1347342"/>
            <a:ext cx="363855" cy="332740"/>
            <a:chOff x="5691632" y="1347342"/>
            <a:chExt cx="363855" cy="332740"/>
          </a:xfrm>
        </p:grpSpPr>
        <p:sp>
          <p:nvSpPr>
            <p:cNvPr id="17" name="object 17"/>
            <p:cNvSpPr/>
            <p:nvPr/>
          </p:nvSpPr>
          <p:spPr>
            <a:xfrm>
              <a:off x="5696204" y="1351914"/>
              <a:ext cx="354965" cy="323215"/>
            </a:xfrm>
            <a:custGeom>
              <a:avLst/>
              <a:gdLst/>
              <a:ahLst/>
              <a:cxnLst/>
              <a:rect l="l" t="t" r="r" b="b"/>
              <a:pathLst>
                <a:path w="354964" h="323214">
                  <a:moveTo>
                    <a:pt x="55499" y="22606"/>
                  </a:moveTo>
                  <a:lnTo>
                    <a:pt x="17399" y="22606"/>
                  </a:lnTo>
                  <a:lnTo>
                    <a:pt x="19685" y="23368"/>
                  </a:lnTo>
                  <a:lnTo>
                    <a:pt x="21590" y="24892"/>
                  </a:lnTo>
                  <a:lnTo>
                    <a:pt x="26924" y="231267"/>
                  </a:lnTo>
                  <a:lnTo>
                    <a:pt x="34327" y="235985"/>
                  </a:lnTo>
                  <a:lnTo>
                    <a:pt x="70326" y="250094"/>
                  </a:lnTo>
                  <a:lnTo>
                    <a:pt x="84328" y="251333"/>
                  </a:lnTo>
                  <a:lnTo>
                    <a:pt x="98829" y="249949"/>
                  </a:lnTo>
                  <a:lnTo>
                    <a:pt x="112617" y="245792"/>
                  </a:lnTo>
                  <a:lnTo>
                    <a:pt x="125690" y="238849"/>
                  </a:lnTo>
                  <a:lnTo>
                    <a:pt x="86613" y="238760"/>
                  </a:lnTo>
                  <a:lnTo>
                    <a:pt x="80137" y="237236"/>
                  </a:lnTo>
                  <a:lnTo>
                    <a:pt x="73787" y="234314"/>
                  </a:lnTo>
                  <a:lnTo>
                    <a:pt x="67563" y="231267"/>
                  </a:lnTo>
                  <a:lnTo>
                    <a:pt x="61468" y="226949"/>
                  </a:lnTo>
                  <a:lnTo>
                    <a:pt x="55499" y="221234"/>
                  </a:lnTo>
                  <a:lnTo>
                    <a:pt x="55499" y="126111"/>
                  </a:lnTo>
                  <a:lnTo>
                    <a:pt x="62737" y="119252"/>
                  </a:lnTo>
                  <a:lnTo>
                    <a:pt x="67948" y="115062"/>
                  </a:lnTo>
                  <a:lnTo>
                    <a:pt x="55499" y="115062"/>
                  </a:lnTo>
                  <a:lnTo>
                    <a:pt x="55499" y="22606"/>
                  </a:lnTo>
                  <a:close/>
                </a:path>
                <a:path w="354964" h="323214">
                  <a:moveTo>
                    <a:pt x="150526" y="107569"/>
                  </a:moveTo>
                  <a:lnTo>
                    <a:pt x="91567" y="107569"/>
                  </a:lnTo>
                  <a:lnTo>
                    <a:pt x="100016" y="108592"/>
                  </a:lnTo>
                  <a:lnTo>
                    <a:pt x="108013" y="111664"/>
                  </a:lnTo>
                  <a:lnTo>
                    <a:pt x="132730" y="143922"/>
                  </a:lnTo>
                  <a:lnTo>
                    <a:pt x="136144" y="170942"/>
                  </a:lnTo>
                  <a:lnTo>
                    <a:pt x="135288" y="186517"/>
                  </a:lnTo>
                  <a:lnTo>
                    <a:pt x="115631" y="228955"/>
                  </a:lnTo>
                  <a:lnTo>
                    <a:pt x="93218" y="238760"/>
                  </a:lnTo>
                  <a:lnTo>
                    <a:pt x="125803" y="238760"/>
                  </a:lnTo>
                  <a:lnTo>
                    <a:pt x="159131" y="199215"/>
                  </a:lnTo>
                  <a:lnTo>
                    <a:pt x="166116" y="161036"/>
                  </a:lnTo>
                  <a:lnTo>
                    <a:pt x="164992" y="143891"/>
                  </a:lnTo>
                  <a:lnTo>
                    <a:pt x="161607" y="128651"/>
                  </a:lnTo>
                  <a:lnTo>
                    <a:pt x="155936" y="115316"/>
                  </a:lnTo>
                  <a:lnTo>
                    <a:pt x="150526" y="107569"/>
                  </a:lnTo>
                  <a:close/>
                </a:path>
                <a:path w="354964" h="323214">
                  <a:moveTo>
                    <a:pt x="105283" y="83058"/>
                  </a:moveTo>
                  <a:lnTo>
                    <a:pt x="92164" y="85058"/>
                  </a:lnTo>
                  <a:lnTo>
                    <a:pt x="79486" y="91059"/>
                  </a:lnTo>
                  <a:lnTo>
                    <a:pt x="67260" y="101060"/>
                  </a:lnTo>
                  <a:lnTo>
                    <a:pt x="55499" y="115062"/>
                  </a:lnTo>
                  <a:lnTo>
                    <a:pt x="67948" y="115062"/>
                  </a:lnTo>
                  <a:lnTo>
                    <a:pt x="68580" y="114554"/>
                  </a:lnTo>
                  <a:lnTo>
                    <a:pt x="73279" y="112268"/>
                  </a:lnTo>
                  <a:lnTo>
                    <a:pt x="79375" y="109220"/>
                  </a:lnTo>
                  <a:lnTo>
                    <a:pt x="85471" y="107569"/>
                  </a:lnTo>
                  <a:lnTo>
                    <a:pt x="150526" y="107569"/>
                  </a:lnTo>
                  <a:lnTo>
                    <a:pt x="147955" y="103886"/>
                  </a:lnTo>
                  <a:lnTo>
                    <a:pt x="138447" y="94738"/>
                  </a:lnTo>
                  <a:lnTo>
                    <a:pt x="128190" y="88233"/>
                  </a:lnTo>
                  <a:lnTo>
                    <a:pt x="117147" y="84347"/>
                  </a:lnTo>
                  <a:lnTo>
                    <a:pt x="105283" y="83058"/>
                  </a:lnTo>
                  <a:close/>
                </a:path>
                <a:path w="354964" h="323214">
                  <a:moveTo>
                    <a:pt x="55499" y="0"/>
                  </a:moveTo>
                  <a:lnTo>
                    <a:pt x="47751" y="0"/>
                  </a:lnTo>
                  <a:lnTo>
                    <a:pt x="0" y="19304"/>
                  </a:lnTo>
                  <a:lnTo>
                    <a:pt x="2540" y="25400"/>
                  </a:lnTo>
                  <a:lnTo>
                    <a:pt x="7366" y="23622"/>
                  </a:lnTo>
                  <a:lnTo>
                    <a:pt x="11430" y="22606"/>
                  </a:lnTo>
                  <a:lnTo>
                    <a:pt x="55499" y="22606"/>
                  </a:lnTo>
                  <a:lnTo>
                    <a:pt x="55499" y="0"/>
                  </a:lnTo>
                  <a:close/>
                </a:path>
                <a:path w="354964" h="323214">
                  <a:moveTo>
                    <a:pt x="211200" y="287655"/>
                  </a:moveTo>
                  <a:lnTo>
                    <a:pt x="201803" y="287655"/>
                  </a:lnTo>
                  <a:lnTo>
                    <a:pt x="197358" y="289051"/>
                  </a:lnTo>
                  <a:lnTo>
                    <a:pt x="194183" y="291973"/>
                  </a:lnTo>
                  <a:lnTo>
                    <a:pt x="191008" y="295021"/>
                  </a:lnTo>
                  <a:lnTo>
                    <a:pt x="189484" y="298831"/>
                  </a:lnTo>
                  <a:lnTo>
                    <a:pt x="189484" y="308863"/>
                  </a:lnTo>
                  <a:lnTo>
                    <a:pt x="191643" y="313309"/>
                  </a:lnTo>
                  <a:lnTo>
                    <a:pt x="196087" y="317246"/>
                  </a:lnTo>
                  <a:lnTo>
                    <a:pt x="200406" y="321183"/>
                  </a:lnTo>
                  <a:lnTo>
                    <a:pt x="205994" y="323088"/>
                  </a:lnTo>
                  <a:lnTo>
                    <a:pt x="212851" y="323088"/>
                  </a:lnTo>
                  <a:lnTo>
                    <a:pt x="249302" y="304786"/>
                  </a:lnTo>
                  <a:lnTo>
                    <a:pt x="257467" y="294005"/>
                  </a:lnTo>
                  <a:lnTo>
                    <a:pt x="230505" y="294005"/>
                  </a:lnTo>
                  <a:lnTo>
                    <a:pt x="227584" y="293115"/>
                  </a:lnTo>
                  <a:lnTo>
                    <a:pt x="222885" y="291464"/>
                  </a:lnTo>
                  <a:lnTo>
                    <a:pt x="216281" y="288925"/>
                  </a:lnTo>
                  <a:lnTo>
                    <a:pt x="211200" y="287655"/>
                  </a:lnTo>
                  <a:close/>
                </a:path>
                <a:path w="354964" h="323214">
                  <a:moveTo>
                    <a:pt x="255397" y="87630"/>
                  </a:moveTo>
                  <a:lnTo>
                    <a:pt x="181356" y="87630"/>
                  </a:lnTo>
                  <a:lnTo>
                    <a:pt x="181356" y="94107"/>
                  </a:lnTo>
                  <a:lnTo>
                    <a:pt x="187198" y="95504"/>
                  </a:lnTo>
                  <a:lnTo>
                    <a:pt x="191516" y="97155"/>
                  </a:lnTo>
                  <a:lnTo>
                    <a:pt x="209550" y="120396"/>
                  </a:lnTo>
                  <a:lnTo>
                    <a:pt x="266573" y="240284"/>
                  </a:lnTo>
                  <a:lnTo>
                    <a:pt x="251206" y="278130"/>
                  </a:lnTo>
                  <a:lnTo>
                    <a:pt x="235076" y="294005"/>
                  </a:lnTo>
                  <a:lnTo>
                    <a:pt x="257467" y="294005"/>
                  </a:lnTo>
                  <a:lnTo>
                    <a:pt x="261546" y="287311"/>
                  </a:lnTo>
                  <a:lnTo>
                    <a:pt x="266573" y="276479"/>
                  </a:lnTo>
                  <a:lnTo>
                    <a:pt x="295895" y="204724"/>
                  </a:lnTo>
                  <a:lnTo>
                    <a:pt x="280543" y="204724"/>
                  </a:lnTo>
                  <a:lnTo>
                    <a:pt x="241808" y="124587"/>
                  </a:lnTo>
                  <a:lnTo>
                    <a:pt x="237998" y="116586"/>
                  </a:lnTo>
                  <a:lnTo>
                    <a:pt x="236209" y="110744"/>
                  </a:lnTo>
                  <a:lnTo>
                    <a:pt x="236093" y="102488"/>
                  </a:lnTo>
                  <a:lnTo>
                    <a:pt x="237362" y="99695"/>
                  </a:lnTo>
                  <a:lnTo>
                    <a:pt x="240030" y="97536"/>
                  </a:lnTo>
                  <a:lnTo>
                    <a:pt x="242570" y="95250"/>
                  </a:lnTo>
                  <a:lnTo>
                    <a:pt x="246507" y="94107"/>
                  </a:lnTo>
                  <a:lnTo>
                    <a:pt x="255397" y="94107"/>
                  </a:lnTo>
                  <a:lnTo>
                    <a:pt x="255397" y="87630"/>
                  </a:lnTo>
                  <a:close/>
                </a:path>
                <a:path w="354964" h="323214">
                  <a:moveTo>
                    <a:pt x="354711" y="87630"/>
                  </a:moveTo>
                  <a:lnTo>
                    <a:pt x="303022" y="87630"/>
                  </a:lnTo>
                  <a:lnTo>
                    <a:pt x="303022" y="94107"/>
                  </a:lnTo>
                  <a:lnTo>
                    <a:pt x="307975" y="94107"/>
                  </a:lnTo>
                  <a:lnTo>
                    <a:pt x="311531" y="94487"/>
                  </a:lnTo>
                  <a:lnTo>
                    <a:pt x="315341" y="96012"/>
                  </a:lnTo>
                  <a:lnTo>
                    <a:pt x="316865" y="97027"/>
                  </a:lnTo>
                  <a:lnTo>
                    <a:pt x="317754" y="98298"/>
                  </a:lnTo>
                  <a:lnTo>
                    <a:pt x="318516" y="99313"/>
                  </a:lnTo>
                  <a:lnTo>
                    <a:pt x="319024" y="100837"/>
                  </a:lnTo>
                  <a:lnTo>
                    <a:pt x="319024" y="107569"/>
                  </a:lnTo>
                  <a:lnTo>
                    <a:pt x="318008" y="112268"/>
                  </a:lnTo>
                  <a:lnTo>
                    <a:pt x="315975" y="116967"/>
                  </a:lnTo>
                  <a:lnTo>
                    <a:pt x="280543" y="204724"/>
                  </a:lnTo>
                  <a:lnTo>
                    <a:pt x="295895" y="204724"/>
                  </a:lnTo>
                  <a:lnTo>
                    <a:pt x="331343" y="117983"/>
                  </a:lnTo>
                  <a:lnTo>
                    <a:pt x="334137" y="110744"/>
                  </a:lnTo>
                  <a:lnTo>
                    <a:pt x="336169" y="106299"/>
                  </a:lnTo>
                  <a:lnTo>
                    <a:pt x="354711" y="94107"/>
                  </a:lnTo>
                  <a:lnTo>
                    <a:pt x="354711" y="87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747131" y="1454911"/>
              <a:ext cx="89789" cy="14033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72988" y="1434972"/>
              <a:ext cx="182499" cy="2446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96204" y="1351914"/>
              <a:ext cx="166370" cy="251460"/>
            </a:xfrm>
            <a:custGeom>
              <a:avLst/>
              <a:gdLst/>
              <a:ahLst/>
              <a:cxnLst/>
              <a:rect l="l" t="t" r="r" b="b"/>
              <a:pathLst>
                <a:path w="166370" h="251459">
                  <a:moveTo>
                    <a:pt x="47751" y="0"/>
                  </a:moveTo>
                  <a:lnTo>
                    <a:pt x="55499" y="0"/>
                  </a:lnTo>
                  <a:lnTo>
                    <a:pt x="55499" y="115062"/>
                  </a:lnTo>
                  <a:lnTo>
                    <a:pt x="67260" y="101060"/>
                  </a:lnTo>
                  <a:lnTo>
                    <a:pt x="105283" y="83058"/>
                  </a:lnTo>
                  <a:lnTo>
                    <a:pt x="147955" y="103886"/>
                  </a:lnTo>
                  <a:lnTo>
                    <a:pt x="164992" y="143891"/>
                  </a:lnTo>
                  <a:lnTo>
                    <a:pt x="166116" y="161036"/>
                  </a:lnTo>
                  <a:lnTo>
                    <a:pt x="164373" y="181155"/>
                  </a:lnTo>
                  <a:lnTo>
                    <a:pt x="138049" y="229108"/>
                  </a:lnTo>
                  <a:lnTo>
                    <a:pt x="98829" y="249949"/>
                  </a:lnTo>
                  <a:lnTo>
                    <a:pt x="84328" y="251333"/>
                  </a:lnTo>
                  <a:lnTo>
                    <a:pt x="77350" y="251023"/>
                  </a:lnTo>
                  <a:lnTo>
                    <a:pt x="34327" y="235985"/>
                  </a:lnTo>
                  <a:lnTo>
                    <a:pt x="26924" y="231267"/>
                  </a:lnTo>
                  <a:lnTo>
                    <a:pt x="26924" y="66675"/>
                  </a:lnTo>
                  <a:lnTo>
                    <a:pt x="26850" y="54457"/>
                  </a:lnTo>
                  <a:lnTo>
                    <a:pt x="17399" y="22606"/>
                  </a:lnTo>
                  <a:lnTo>
                    <a:pt x="14605" y="22606"/>
                  </a:lnTo>
                  <a:lnTo>
                    <a:pt x="11430" y="22606"/>
                  </a:lnTo>
                  <a:lnTo>
                    <a:pt x="7366" y="23622"/>
                  </a:lnTo>
                  <a:lnTo>
                    <a:pt x="2540" y="25400"/>
                  </a:lnTo>
                  <a:lnTo>
                    <a:pt x="0" y="19304"/>
                  </a:lnTo>
                  <a:lnTo>
                    <a:pt x="477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140577" y="1347342"/>
            <a:ext cx="1041653" cy="260477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84719" y="1347342"/>
            <a:ext cx="1049654" cy="26047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437753" y="1347342"/>
            <a:ext cx="510159" cy="2604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030589" y="1347342"/>
            <a:ext cx="659511" cy="260477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778872" y="1347342"/>
            <a:ext cx="1779143" cy="331597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5932" y="1937511"/>
            <a:ext cx="97053" cy="97027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69290" y="1870836"/>
            <a:ext cx="874522" cy="249047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626361" y="1870836"/>
            <a:ext cx="588010" cy="249047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306320" y="1870836"/>
            <a:ext cx="824103" cy="248538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250819" y="1870836"/>
            <a:ext cx="218313" cy="24676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560190" y="1859407"/>
            <a:ext cx="1169924" cy="260477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4827396" y="1859407"/>
            <a:ext cx="429259" cy="260985"/>
            <a:chOff x="4827396" y="1859407"/>
            <a:chExt cx="429259" cy="260985"/>
          </a:xfrm>
        </p:grpSpPr>
        <p:sp>
          <p:nvSpPr>
            <p:cNvPr id="33" name="object 33"/>
            <p:cNvSpPr/>
            <p:nvPr/>
          </p:nvSpPr>
          <p:spPr>
            <a:xfrm>
              <a:off x="4831968" y="1863979"/>
              <a:ext cx="420370" cy="251460"/>
            </a:xfrm>
            <a:custGeom>
              <a:avLst/>
              <a:gdLst/>
              <a:ahLst/>
              <a:cxnLst/>
              <a:rect l="l" t="t" r="r" b="b"/>
              <a:pathLst>
                <a:path w="420370" h="251460">
                  <a:moveTo>
                    <a:pt x="358901" y="82804"/>
                  </a:moveTo>
                  <a:lnTo>
                    <a:pt x="317521" y="95662"/>
                  </a:lnTo>
                  <a:lnTo>
                    <a:pt x="290734" y="132889"/>
                  </a:lnTo>
                  <a:lnTo>
                    <a:pt x="285495" y="169163"/>
                  </a:lnTo>
                  <a:lnTo>
                    <a:pt x="286777" y="187049"/>
                  </a:lnTo>
                  <a:lnTo>
                    <a:pt x="305815" y="229108"/>
                  </a:lnTo>
                  <a:lnTo>
                    <a:pt x="341052" y="249949"/>
                  </a:lnTo>
                  <a:lnTo>
                    <a:pt x="354838" y="251333"/>
                  </a:lnTo>
                  <a:lnTo>
                    <a:pt x="367508" y="250118"/>
                  </a:lnTo>
                  <a:lnTo>
                    <a:pt x="379047" y="246475"/>
                  </a:lnTo>
                  <a:lnTo>
                    <a:pt x="389467" y="240403"/>
                  </a:lnTo>
                  <a:lnTo>
                    <a:pt x="398779" y="231901"/>
                  </a:lnTo>
                  <a:lnTo>
                    <a:pt x="405605" y="223138"/>
                  </a:lnTo>
                  <a:lnTo>
                    <a:pt x="368045" y="223138"/>
                  </a:lnTo>
                  <a:lnTo>
                    <a:pt x="356711" y="221876"/>
                  </a:lnTo>
                  <a:lnTo>
                    <a:pt x="319706" y="191970"/>
                  </a:lnTo>
                  <a:lnTo>
                    <a:pt x="310133" y="147447"/>
                  </a:lnTo>
                  <a:lnTo>
                    <a:pt x="419861" y="147447"/>
                  </a:lnTo>
                  <a:lnTo>
                    <a:pt x="419091" y="137413"/>
                  </a:lnTo>
                  <a:lnTo>
                    <a:pt x="310133" y="137413"/>
                  </a:lnTo>
                  <a:lnTo>
                    <a:pt x="311679" y="128033"/>
                  </a:lnTo>
                  <a:lnTo>
                    <a:pt x="335518" y="97901"/>
                  </a:lnTo>
                  <a:lnTo>
                    <a:pt x="349122" y="95123"/>
                  </a:lnTo>
                  <a:lnTo>
                    <a:pt x="396399" y="95123"/>
                  </a:lnTo>
                  <a:lnTo>
                    <a:pt x="393549" y="92715"/>
                  </a:lnTo>
                  <a:lnTo>
                    <a:pt x="383190" y="87201"/>
                  </a:lnTo>
                  <a:lnTo>
                    <a:pt x="371641" y="83901"/>
                  </a:lnTo>
                  <a:lnTo>
                    <a:pt x="358901" y="82804"/>
                  </a:lnTo>
                  <a:close/>
                </a:path>
                <a:path w="420370" h="251460">
                  <a:moveTo>
                    <a:pt x="414527" y="185166"/>
                  </a:moveTo>
                  <a:lnTo>
                    <a:pt x="389173" y="218263"/>
                  </a:lnTo>
                  <a:lnTo>
                    <a:pt x="368045" y="223138"/>
                  </a:lnTo>
                  <a:lnTo>
                    <a:pt x="405605" y="223138"/>
                  </a:lnTo>
                  <a:lnTo>
                    <a:pt x="406610" y="221849"/>
                  </a:lnTo>
                  <a:lnTo>
                    <a:pt x="412749" y="211296"/>
                  </a:lnTo>
                  <a:lnTo>
                    <a:pt x="417175" y="200219"/>
                  </a:lnTo>
                  <a:lnTo>
                    <a:pt x="419861" y="188595"/>
                  </a:lnTo>
                  <a:lnTo>
                    <a:pt x="414527" y="185166"/>
                  </a:lnTo>
                  <a:close/>
                </a:path>
                <a:path w="420370" h="251460">
                  <a:moveTo>
                    <a:pt x="396399" y="95123"/>
                  </a:moveTo>
                  <a:lnTo>
                    <a:pt x="355345" y="95123"/>
                  </a:lnTo>
                  <a:lnTo>
                    <a:pt x="361314" y="97028"/>
                  </a:lnTo>
                  <a:lnTo>
                    <a:pt x="372744" y="104394"/>
                  </a:lnTo>
                  <a:lnTo>
                    <a:pt x="377063" y="109474"/>
                  </a:lnTo>
                  <a:lnTo>
                    <a:pt x="381888" y="120142"/>
                  </a:lnTo>
                  <a:lnTo>
                    <a:pt x="383031" y="127254"/>
                  </a:lnTo>
                  <a:lnTo>
                    <a:pt x="383666" y="137413"/>
                  </a:lnTo>
                  <a:lnTo>
                    <a:pt x="419091" y="137413"/>
                  </a:lnTo>
                  <a:lnTo>
                    <a:pt x="418790" y="133496"/>
                  </a:lnTo>
                  <a:lnTo>
                    <a:pt x="415575" y="120999"/>
                  </a:lnTo>
                  <a:lnTo>
                    <a:pt x="410217" y="109978"/>
                  </a:lnTo>
                  <a:lnTo>
                    <a:pt x="402716" y="100457"/>
                  </a:lnTo>
                  <a:lnTo>
                    <a:pt x="396399" y="95123"/>
                  </a:lnTo>
                  <a:close/>
                </a:path>
                <a:path w="420370" h="251460">
                  <a:moveTo>
                    <a:pt x="53720" y="99822"/>
                  </a:moveTo>
                  <a:lnTo>
                    <a:pt x="25145" y="99822"/>
                  </a:lnTo>
                  <a:lnTo>
                    <a:pt x="25145" y="206629"/>
                  </a:lnTo>
                  <a:lnTo>
                    <a:pt x="40004" y="244729"/>
                  </a:lnTo>
                  <a:lnTo>
                    <a:pt x="50291" y="249047"/>
                  </a:lnTo>
                  <a:lnTo>
                    <a:pt x="63500" y="249047"/>
                  </a:lnTo>
                  <a:lnTo>
                    <a:pt x="88796" y="228981"/>
                  </a:lnTo>
                  <a:lnTo>
                    <a:pt x="64896" y="228981"/>
                  </a:lnTo>
                  <a:lnTo>
                    <a:pt x="61086" y="227203"/>
                  </a:lnTo>
                  <a:lnTo>
                    <a:pt x="58165" y="223647"/>
                  </a:lnTo>
                  <a:lnTo>
                    <a:pt x="55117" y="220091"/>
                  </a:lnTo>
                  <a:lnTo>
                    <a:pt x="53720" y="213106"/>
                  </a:lnTo>
                  <a:lnTo>
                    <a:pt x="53720" y="99822"/>
                  </a:lnTo>
                  <a:close/>
                </a:path>
                <a:path w="420370" h="251460">
                  <a:moveTo>
                    <a:pt x="95630" y="214884"/>
                  </a:moveTo>
                  <a:lnTo>
                    <a:pt x="88900" y="214884"/>
                  </a:lnTo>
                  <a:lnTo>
                    <a:pt x="86994" y="219583"/>
                  </a:lnTo>
                  <a:lnTo>
                    <a:pt x="84200" y="223012"/>
                  </a:lnTo>
                  <a:lnTo>
                    <a:pt x="80517" y="225425"/>
                  </a:lnTo>
                  <a:lnTo>
                    <a:pt x="76961" y="227837"/>
                  </a:lnTo>
                  <a:lnTo>
                    <a:pt x="73278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0" y="214884"/>
                  </a:lnTo>
                  <a:close/>
                </a:path>
                <a:path w="420370" h="251460">
                  <a:moveTo>
                    <a:pt x="53720" y="35433"/>
                  </a:moveTo>
                  <a:lnTo>
                    <a:pt x="48386" y="35433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0" y="81153"/>
                  </a:lnTo>
                  <a:lnTo>
                    <a:pt x="0" y="94107"/>
                  </a:lnTo>
                  <a:lnTo>
                    <a:pt x="0" y="99822"/>
                  </a:lnTo>
                  <a:lnTo>
                    <a:pt x="90804" y="99822"/>
                  </a:lnTo>
                  <a:lnTo>
                    <a:pt x="90804" y="87630"/>
                  </a:lnTo>
                  <a:lnTo>
                    <a:pt x="53720" y="87630"/>
                  </a:lnTo>
                  <a:lnTo>
                    <a:pt x="53720" y="35433"/>
                  </a:lnTo>
                  <a:close/>
                </a:path>
                <a:path w="420370" h="251460">
                  <a:moveTo>
                    <a:pt x="178942" y="240284"/>
                  </a:moveTo>
                  <a:lnTo>
                    <a:pt x="100202" y="240284"/>
                  </a:lnTo>
                  <a:lnTo>
                    <a:pt x="100202" y="246507"/>
                  </a:lnTo>
                  <a:lnTo>
                    <a:pt x="178942" y="246507"/>
                  </a:lnTo>
                  <a:lnTo>
                    <a:pt x="178942" y="240284"/>
                  </a:lnTo>
                  <a:close/>
                </a:path>
                <a:path w="420370" h="251460">
                  <a:moveTo>
                    <a:pt x="270890" y="240284"/>
                  </a:moveTo>
                  <a:lnTo>
                    <a:pt x="192785" y="240284"/>
                  </a:lnTo>
                  <a:lnTo>
                    <a:pt x="192785" y="246507"/>
                  </a:lnTo>
                  <a:lnTo>
                    <a:pt x="270890" y="246507"/>
                  </a:lnTo>
                  <a:lnTo>
                    <a:pt x="270890" y="240284"/>
                  </a:lnTo>
                  <a:close/>
                </a:path>
                <a:path w="420370" h="251460">
                  <a:moveTo>
                    <a:pt x="153288" y="22606"/>
                  </a:moveTo>
                  <a:lnTo>
                    <a:pt x="115061" y="22606"/>
                  </a:lnTo>
                  <a:lnTo>
                    <a:pt x="117475" y="23368"/>
                  </a:lnTo>
                  <a:lnTo>
                    <a:pt x="121030" y="26416"/>
                  </a:lnTo>
                  <a:lnTo>
                    <a:pt x="124386" y="54617"/>
                  </a:lnTo>
                  <a:lnTo>
                    <a:pt x="124372" y="221487"/>
                  </a:lnTo>
                  <a:lnTo>
                    <a:pt x="116839" y="236982"/>
                  </a:lnTo>
                  <a:lnTo>
                    <a:pt x="112775" y="239141"/>
                  </a:lnTo>
                  <a:lnTo>
                    <a:pt x="107314" y="240284"/>
                  </a:lnTo>
                  <a:lnTo>
                    <a:pt x="170814" y="240284"/>
                  </a:lnTo>
                  <a:lnTo>
                    <a:pt x="165100" y="239395"/>
                  </a:lnTo>
                  <a:lnTo>
                    <a:pt x="161925" y="237617"/>
                  </a:lnTo>
                  <a:lnTo>
                    <a:pt x="153288" y="221487"/>
                  </a:lnTo>
                  <a:lnTo>
                    <a:pt x="153288" y="126746"/>
                  </a:lnTo>
                  <a:lnTo>
                    <a:pt x="159454" y="120459"/>
                  </a:lnTo>
                  <a:lnTo>
                    <a:pt x="164331" y="116078"/>
                  </a:lnTo>
                  <a:lnTo>
                    <a:pt x="153288" y="116078"/>
                  </a:lnTo>
                  <a:lnTo>
                    <a:pt x="153288" y="22606"/>
                  </a:lnTo>
                  <a:close/>
                </a:path>
                <a:path w="420370" h="251460">
                  <a:moveTo>
                    <a:pt x="240058" y="104012"/>
                  </a:moveTo>
                  <a:lnTo>
                    <a:pt x="198500" y="104012"/>
                  </a:lnTo>
                  <a:lnTo>
                    <a:pt x="203326" y="105283"/>
                  </a:lnTo>
                  <a:lnTo>
                    <a:pt x="211073" y="110744"/>
                  </a:lnTo>
                  <a:lnTo>
                    <a:pt x="218312" y="225044"/>
                  </a:lnTo>
                  <a:lnTo>
                    <a:pt x="217898" y="227075"/>
                  </a:lnTo>
                  <a:lnTo>
                    <a:pt x="216788" y="231267"/>
                  </a:lnTo>
                  <a:lnTo>
                    <a:pt x="214756" y="234569"/>
                  </a:lnTo>
                  <a:lnTo>
                    <a:pt x="211835" y="236855"/>
                  </a:lnTo>
                  <a:lnTo>
                    <a:pt x="209041" y="239141"/>
                  </a:lnTo>
                  <a:lnTo>
                    <a:pt x="203834" y="240284"/>
                  </a:lnTo>
                  <a:lnTo>
                    <a:pt x="263397" y="240284"/>
                  </a:lnTo>
                  <a:lnTo>
                    <a:pt x="258317" y="239395"/>
                  </a:lnTo>
                  <a:lnTo>
                    <a:pt x="255523" y="237871"/>
                  </a:lnTo>
                  <a:lnTo>
                    <a:pt x="252856" y="236220"/>
                  </a:lnTo>
                  <a:lnTo>
                    <a:pt x="250825" y="234061"/>
                  </a:lnTo>
                  <a:lnTo>
                    <a:pt x="249681" y="231267"/>
                  </a:lnTo>
                  <a:lnTo>
                    <a:pt x="248030" y="227584"/>
                  </a:lnTo>
                  <a:lnTo>
                    <a:pt x="247353" y="221487"/>
                  </a:lnTo>
                  <a:lnTo>
                    <a:pt x="247268" y="154432"/>
                  </a:lnTo>
                  <a:lnTo>
                    <a:pt x="247056" y="140833"/>
                  </a:lnTo>
                  <a:lnTo>
                    <a:pt x="246427" y="129555"/>
                  </a:lnTo>
                  <a:lnTo>
                    <a:pt x="245393" y="120588"/>
                  </a:lnTo>
                  <a:lnTo>
                    <a:pt x="243966" y="113919"/>
                  </a:lnTo>
                  <a:lnTo>
                    <a:pt x="241296" y="106443"/>
                  </a:lnTo>
                  <a:lnTo>
                    <a:pt x="240058" y="104012"/>
                  </a:lnTo>
                  <a:close/>
                </a:path>
                <a:path w="420370" h="251460">
                  <a:moveTo>
                    <a:pt x="215391" y="83058"/>
                  </a:moveTo>
                  <a:lnTo>
                    <a:pt x="198881" y="83058"/>
                  </a:lnTo>
                  <a:lnTo>
                    <a:pt x="191261" y="84962"/>
                  </a:lnTo>
                  <a:lnTo>
                    <a:pt x="153288" y="116078"/>
                  </a:lnTo>
                  <a:lnTo>
                    <a:pt x="164331" y="116078"/>
                  </a:lnTo>
                  <a:lnTo>
                    <a:pt x="165179" y="115316"/>
                  </a:lnTo>
                  <a:lnTo>
                    <a:pt x="170451" y="111315"/>
                  </a:lnTo>
                  <a:lnTo>
                    <a:pt x="175259" y="108458"/>
                  </a:lnTo>
                  <a:lnTo>
                    <a:pt x="181482" y="105537"/>
                  </a:lnTo>
                  <a:lnTo>
                    <a:pt x="187325" y="104012"/>
                  </a:lnTo>
                  <a:lnTo>
                    <a:pt x="240058" y="104012"/>
                  </a:lnTo>
                  <a:lnTo>
                    <a:pt x="238029" y="100028"/>
                  </a:lnTo>
                  <a:lnTo>
                    <a:pt x="234144" y="94684"/>
                  </a:lnTo>
                  <a:lnTo>
                    <a:pt x="229615" y="90424"/>
                  </a:lnTo>
                  <a:lnTo>
                    <a:pt x="223138" y="85471"/>
                  </a:lnTo>
                  <a:lnTo>
                    <a:pt x="215391" y="83058"/>
                  </a:lnTo>
                  <a:close/>
                </a:path>
                <a:path w="420370" h="251460">
                  <a:moveTo>
                    <a:pt x="153288" y="0"/>
                  </a:moveTo>
                  <a:lnTo>
                    <a:pt x="145287" y="0"/>
                  </a:lnTo>
                  <a:lnTo>
                    <a:pt x="97789" y="19304"/>
                  </a:lnTo>
                  <a:lnTo>
                    <a:pt x="100202" y="25400"/>
                  </a:lnTo>
                  <a:lnTo>
                    <a:pt x="105663" y="23622"/>
                  </a:lnTo>
                  <a:lnTo>
                    <a:pt x="109600" y="22606"/>
                  </a:lnTo>
                  <a:lnTo>
                    <a:pt x="153288" y="22606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12892" y="1942211"/>
              <a:ext cx="143510" cy="17767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27396" y="1894840"/>
              <a:ext cx="104775" cy="22275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4929758" y="1863979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8"/>
                  </a:lnTo>
                  <a:lnTo>
                    <a:pt x="64619" y="106457"/>
                  </a:lnTo>
                  <a:lnTo>
                    <a:pt x="101091" y="83058"/>
                  </a:lnTo>
                  <a:lnTo>
                    <a:pt x="108585" y="83058"/>
                  </a:lnTo>
                  <a:lnTo>
                    <a:pt x="117601" y="83058"/>
                  </a:lnTo>
                  <a:lnTo>
                    <a:pt x="146176" y="113919"/>
                  </a:lnTo>
                  <a:lnTo>
                    <a:pt x="149478" y="154432"/>
                  </a:lnTo>
                  <a:lnTo>
                    <a:pt x="149478" y="210566"/>
                  </a:lnTo>
                  <a:lnTo>
                    <a:pt x="149478" y="220725"/>
                  </a:lnTo>
                  <a:lnTo>
                    <a:pt x="150240" y="227584"/>
                  </a:lnTo>
                  <a:lnTo>
                    <a:pt x="151891" y="231267"/>
                  </a:lnTo>
                  <a:lnTo>
                    <a:pt x="153035" y="234061"/>
                  </a:lnTo>
                  <a:lnTo>
                    <a:pt x="155066" y="236220"/>
                  </a:lnTo>
                  <a:lnTo>
                    <a:pt x="157733" y="237871"/>
                  </a:lnTo>
                  <a:lnTo>
                    <a:pt x="160527" y="239395"/>
                  </a:lnTo>
                  <a:lnTo>
                    <a:pt x="165607" y="240284"/>
                  </a:lnTo>
                  <a:lnTo>
                    <a:pt x="173100" y="240284"/>
                  </a:lnTo>
                  <a:lnTo>
                    <a:pt x="173100" y="246507"/>
                  </a:lnTo>
                  <a:lnTo>
                    <a:pt x="94995" y="246507"/>
                  </a:lnTo>
                  <a:lnTo>
                    <a:pt x="94995" y="240284"/>
                  </a:lnTo>
                  <a:lnTo>
                    <a:pt x="98678" y="240284"/>
                  </a:lnTo>
                  <a:lnTo>
                    <a:pt x="106044" y="240284"/>
                  </a:lnTo>
                  <a:lnTo>
                    <a:pt x="111251" y="239141"/>
                  </a:lnTo>
                  <a:lnTo>
                    <a:pt x="114045" y="236855"/>
                  </a:lnTo>
                  <a:lnTo>
                    <a:pt x="116966" y="234569"/>
                  </a:lnTo>
                  <a:lnTo>
                    <a:pt x="118999" y="231267"/>
                  </a:lnTo>
                  <a:lnTo>
                    <a:pt x="120141" y="226949"/>
                  </a:lnTo>
                  <a:lnTo>
                    <a:pt x="120523" y="225044"/>
                  </a:lnTo>
                  <a:lnTo>
                    <a:pt x="120650" y="219583"/>
                  </a:lnTo>
                  <a:lnTo>
                    <a:pt x="120650" y="210566"/>
                  </a:lnTo>
                  <a:lnTo>
                    <a:pt x="120650" y="154432"/>
                  </a:lnTo>
                  <a:lnTo>
                    <a:pt x="116204" y="114808"/>
                  </a:lnTo>
                  <a:lnTo>
                    <a:pt x="109474" y="108076"/>
                  </a:lnTo>
                  <a:lnTo>
                    <a:pt x="105537" y="105283"/>
                  </a:lnTo>
                  <a:lnTo>
                    <a:pt x="100711" y="104012"/>
                  </a:lnTo>
                  <a:lnTo>
                    <a:pt x="95250" y="104012"/>
                  </a:lnTo>
                  <a:lnTo>
                    <a:pt x="89535" y="104012"/>
                  </a:lnTo>
                  <a:lnTo>
                    <a:pt x="55499" y="126746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64135" y="237617"/>
                  </a:lnTo>
                  <a:lnTo>
                    <a:pt x="67310" y="239395"/>
                  </a:lnTo>
                  <a:lnTo>
                    <a:pt x="73025" y="240284"/>
                  </a:lnTo>
                  <a:lnTo>
                    <a:pt x="81152" y="240284"/>
                  </a:lnTo>
                  <a:lnTo>
                    <a:pt x="81152" y="246507"/>
                  </a:lnTo>
                  <a:lnTo>
                    <a:pt x="2412" y="246507"/>
                  </a:lnTo>
                  <a:lnTo>
                    <a:pt x="2412" y="240284"/>
                  </a:lnTo>
                  <a:lnTo>
                    <a:pt x="9525" y="240284"/>
                  </a:lnTo>
                  <a:lnTo>
                    <a:pt x="14986" y="239141"/>
                  </a:lnTo>
                  <a:lnTo>
                    <a:pt x="19050" y="236982"/>
                  </a:lnTo>
                  <a:lnTo>
                    <a:pt x="21336" y="235838"/>
                  </a:lnTo>
                  <a:lnTo>
                    <a:pt x="23240" y="233553"/>
                  </a:lnTo>
                  <a:lnTo>
                    <a:pt x="24637" y="230378"/>
                  </a:lnTo>
                  <a:lnTo>
                    <a:pt x="26035" y="227075"/>
                  </a:lnTo>
                  <a:lnTo>
                    <a:pt x="26669" y="220599"/>
                  </a:lnTo>
                  <a:lnTo>
                    <a:pt x="26669" y="210566"/>
                  </a:lnTo>
                  <a:lnTo>
                    <a:pt x="26669" y="66929"/>
                  </a:lnTo>
                  <a:lnTo>
                    <a:pt x="23240" y="26416"/>
                  </a:lnTo>
                  <a:lnTo>
                    <a:pt x="21462" y="24892"/>
                  </a:lnTo>
                  <a:lnTo>
                    <a:pt x="19685" y="23368"/>
                  </a:lnTo>
                  <a:lnTo>
                    <a:pt x="17271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2" y="25400"/>
                  </a:lnTo>
                  <a:lnTo>
                    <a:pt x="0" y="19304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358765" y="1859407"/>
            <a:ext cx="1809750" cy="260477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7250683" y="1859407"/>
            <a:ext cx="1190371" cy="260477"/>
          </a:xfrm>
          <a:prstGeom prst="rect">
            <a:avLst/>
          </a:prstGeom>
        </p:spPr>
      </p:pic>
      <p:pic>
        <p:nvPicPr>
          <p:cNvPr id="39" name="object 39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536305" y="1942210"/>
            <a:ext cx="683006" cy="177673"/>
          </a:xfrm>
          <a:prstGeom prst="rect">
            <a:avLst/>
          </a:prstGeom>
        </p:spPr>
      </p:pic>
      <p:grpSp>
        <p:nvGrpSpPr>
          <p:cNvPr id="40" name="object 40"/>
          <p:cNvGrpSpPr/>
          <p:nvPr/>
        </p:nvGrpSpPr>
        <p:grpSpPr>
          <a:xfrm>
            <a:off x="8266938" y="1859407"/>
            <a:ext cx="3552825" cy="716280"/>
            <a:chOff x="8266938" y="1859407"/>
            <a:chExt cx="3552825" cy="716280"/>
          </a:xfrm>
        </p:grpSpPr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307449" y="1859407"/>
              <a:ext cx="1293114" cy="26047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706989" y="1859407"/>
              <a:ext cx="511683" cy="26047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536301" y="1942465"/>
              <a:ext cx="1282953" cy="56146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266938" y="2243455"/>
              <a:ext cx="1061974" cy="33159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9474200" y="2248027"/>
              <a:ext cx="354965" cy="323215"/>
            </a:xfrm>
            <a:custGeom>
              <a:avLst/>
              <a:gdLst/>
              <a:ahLst/>
              <a:cxnLst/>
              <a:rect l="l" t="t" r="r" b="b"/>
              <a:pathLst>
                <a:path w="354965" h="323214">
                  <a:moveTo>
                    <a:pt x="55499" y="22606"/>
                  </a:moveTo>
                  <a:lnTo>
                    <a:pt x="17399" y="22606"/>
                  </a:lnTo>
                  <a:lnTo>
                    <a:pt x="19684" y="23368"/>
                  </a:lnTo>
                  <a:lnTo>
                    <a:pt x="21590" y="24892"/>
                  </a:lnTo>
                  <a:lnTo>
                    <a:pt x="26924" y="231267"/>
                  </a:lnTo>
                  <a:lnTo>
                    <a:pt x="34327" y="235985"/>
                  </a:lnTo>
                  <a:lnTo>
                    <a:pt x="70326" y="250094"/>
                  </a:lnTo>
                  <a:lnTo>
                    <a:pt x="84327" y="251333"/>
                  </a:lnTo>
                  <a:lnTo>
                    <a:pt x="98829" y="249949"/>
                  </a:lnTo>
                  <a:lnTo>
                    <a:pt x="112617" y="245792"/>
                  </a:lnTo>
                  <a:lnTo>
                    <a:pt x="125690" y="238849"/>
                  </a:lnTo>
                  <a:lnTo>
                    <a:pt x="86614" y="238760"/>
                  </a:lnTo>
                  <a:lnTo>
                    <a:pt x="80136" y="237236"/>
                  </a:lnTo>
                  <a:lnTo>
                    <a:pt x="73786" y="234314"/>
                  </a:lnTo>
                  <a:lnTo>
                    <a:pt x="67564" y="231267"/>
                  </a:lnTo>
                  <a:lnTo>
                    <a:pt x="61468" y="226949"/>
                  </a:lnTo>
                  <a:lnTo>
                    <a:pt x="55499" y="221234"/>
                  </a:lnTo>
                  <a:lnTo>
                    <a:pt x="55499" y="126111"/>
                  </a:lnTo>
                  <a:lnTo>
                    <a:pt x="62738" y="119252"/>
                  </a:lnTo>
                  <a:lnTo>
                    <a:pt x="67948" y="115062"/>
                  </a:lnTo>
                  <a:lnTo>
                    <a:pt x="55499" y="115062"/>
                  </a:lnTo>
                  <a:lnTo>
                    <a:pt x="55499" y="22606"/>
                  </a:lnTo>
                  <a:close/>
                </a:path>
                <a:path w="354965" h="323214">
                  <a:moveTo>
                    <a:pt x="150526" y="107569"/>
                  </a:moveTo>
                  <a:lnTo>
                    <a:pt x="91567" y="107569"/>
                  </a:lnTo>
                  <a:lnTo>
                    <a:pt x="100016" y="108592"/>
                  </a:lnTo>
                  <a:lnTo>
                    <a:pt x="108013" y="111664"/>
                  </a:lnTo>
                  <a:lnTo>
                    <a:pt x="132730" y="143922"/>
                  </a:lnTo>
                  <a:lnTo>
                    <a:pt x="136144" y="170942"/>
                  </a:lnTo>
                  <a:lnTo>
                    <a:pt x="135288" y="186517"/>
                  </a:lnTo>
                  <a:lnTo>
                    <a:pt x="115631" y="228955"/>
                  </a:lnTo>
                  <a:lnTo>
                    <a:pt x="93218" y="238760"/>
                  </a:lnTo>
                  <a:lnTo>
                    <a:pt x="125803" y="238760"/>
                  </a:lnTo>
                  <a:lnTo>
                    <a:pt x="159131" y="199215"/>
                  </a:lnTo>
                  <a:lnTo>
                    <a:pt x="166116" y="161036"/>
                  </a:lnTo>
                  <a:lnTo>
                    <a:pt x="164992" y="143891"/>
                  </a:lnTo>
                  <a:lnTo>
                    <a:pt x="161607" y="128651"/>
                  </a:lnTo>
                  <a:lnTo>
                    <a:pt x="155936" y="115316"/>
                  </a:lnTo>
                  <a:lnTo>
                    <a:pt x="150526" y="107569"/>
                  </a:lnTo>
                  <a:close/>
                </a:path>
                <a:path w="354965" h="323214">
                  <a:moveTo>
                    <a:pt x="105282" y="83058"/>
                  </a:moveTo>
                  <a:lnTo>
                    <a:pt x="92164" y="85058"/>
                  </a:lnTo>
                  <a:lnTo>
                    <a:pt x="79486" y="91059"/>
                  </a:lnTo>
                  <a:lnTo>
                    <a:pt x="67260" y="101060"/>
                  </a:lnTo>
                  <a:lnTo>
                    <a:pt x="55499" y="115062"/>
                  </a:lnTo>
                  <a:lnTo>
                    <a:pt x="67948" y="115062"/>
                  </a:lnTo>
                  <a:lnTo>
                    <a:pt x="68579" y="114553"/>
                  </a:lnTo>
                  <a:lnTo>
                    <a:pt x="73278" y="112268"/>
                  </a:lnTo>
                  <a:lnTo>
                    <a:pt x="79375" y="109220"/>
                  </a:lnTo>
                  <a:lnTo>
                    <a:pt x="85471" y="107569"/>
                  </a:lnTo>
                  <a:lnTo>
                    <a:pt x="150526" y="107569"/>
                  </a:lnTo>
                  <a:lnTo>
                    <a:pt x="147954" y="103886"/>
                  </a:lnTo>
                  <a:lnTo>
                    <a:pt x="138447" y="94738"/>
                  </a:lnTo>
                  <a:lnTo>
                    <a:pt x="128190" y="88233"/>
                  </a:lnTo>
                  <a:lnTo>
                    <a:pt x="117147" y="84347"/>
                  </a:lnTo>
                  <a:lnTo>
                    <a:pt x="105282" y="83058"/>
                  </a:lnTo>
                  <a:close/>
                </a:path>
                <a:path w="354965" h="323214">
                  <a:moveTo>
                    <a:pt x="55499" y="0"/>
                  </a:moveTo>
                  <a:lnTo>
                    <a:pt x="47751" y="0"/>
                  </a:lnTo>
                  <a:lnTo>
                    <a:pt x="0" y="19303"/>
                  </a:lnTo>
                  <a:lnTo>
                    <a:pt x="2540" y="25400"/>
                  </a:lnTo>
                  <a:lnTo>
                    <a:pt x="7366" y="23622"/>
                  </a:lnTo>
                  <a:lnTo>
                    <a:pt x="11429" y="22606"/>
                  </a:lnTo>
                  <a:lnTo>
                    <a:pt x="55499" y="22606"/>
                  </a:lnTo>
                  <a:lnTo>
                    <a:pt x="55499" y="0"/>
                  </a:lnTo>
                  <a:close/>
                </a:path>
                <a:path w="354965" h="323214">
                  <a:moveTo>
                    <a:pt x="211200" y="287655"/>
                  </a:moveTo>
                  <a:lnTo>
                    <a:pt x="201802" y="287655"/>
                  </a:lnTo>
                  <a:lnTo>
                    <a:pt x="197357" y="289051"/>
                  </a:lnTo>
                  <a:lnTo>
                    <a:pt x="194182" y="291973"/>
                  </a:lnTo>
                  <a:lnTo>
                    <a:pt x="191007" y="295021"/>
                  </a:lnTo>
                  <a:lnTo>
                    <a:pt x="189483" y="298831"/>
                  </a:lnTo>
                  <a:lnTo>
                    <a:pt x="189483" y="308863"/>
                  </a:lnTo>
                  <a:lnTo>
                    <a:pt x="191643" y="313309"/>
                  </a:lnTo>
                  <a:lnTo>
                    <a:pt x="196088" y="317246"/>
                  </a:lnTo>
                  <a:lnTo>
                    <a:pt x="200405" y="321183"/>
                  </a:lnTo>
                  <a:lnTo>
                    <a:pt x="205994" y="323088"/>
                  </a:lnTo>
                  <a:lnTo>
                    <a:pt x="212851" y="323088"/>
                  </a:lnTo>
                  <a:lnTo>
                    <a:pt x="249302" y="304786"/>
                  </a:lnTo>
                  <a:lnTo>
                    <a:pt x="257467" y="294005"/>
                  </a:lnTo>
                  <a:lnTo>
                    <a:pt x="230504" y="294005"/>
                  </a:lnTo>
                  <a:lnTo>
                    <a:pt x="227583" y="293115"/>
                  </a:lnTo>
                  <a:lnTo>
                    <a:pt x="222884" y="291464"/>
                  </a:lnTo>
                  <a:lnTo>
                    <a:pt x="216280" y="288925"/>
                  </a:lnTo>
                  <a:lnTo>
                    <a:pt x="211200" y="287655"/>
                  </a:lnTo>
                  <a:close/>
                </a:path>
                <a:path w="354965" h="323214">
                  <a:moveTo>
                    <a:pt x="255397" y="87630"/>
                  </a:moveTo>
                  <a:lnTo>
                    <a:pt x="181355" y="87630"/>
                  </a:lnTo>
                  <a:lnTo>
                    <a:pt x="181355" y="94107"/>
                  </a:lnTo>
                  <a:lnTo>
                    <a:pt x="187198" y="95503"/>
                  </a:lnTo>
                  <a:lnTo>
                    <a:pt x="191516" y="97155"/>
                  </a:lnTo>
                  <a:lnTo>
                    <a:pt x="209550" y="120396"/>
                  </a:lnTo>
                  <a:lnTo>
                    <a:pt x="266573" y="240284"/>
                  </a:lnTo>
                  <a:lnTo>
                    <a:pt x="251205" y="278130"/>
                  </a:lnTo>
                  <a:lnTo>
                    <a:pt x="235076" y="294005"/>
                  </a:lnTo>
                  <a:lnTo>
                    <a:pt x="257467" y="294005"/>
                  </a:lnTo>
                  <a:lnTo>
                    <a:pt x="261546" y="287311"/>
                  </a:lnTo>
                  <a:lnTo>
                    <a:pt x="266573" y="276478"/>
                  </a:lnTo>
                  <a:lnTo>
                    <a:pt x="295895" y="204724"/>
                  </a:lnTo>
                  <a:lnTo>
                    <a:pt x="280543" y="204724"/>
                  </a:lnTo>
                  <a:lnTo>
                    <a:pt x="241807" y="124587"/>
                  </a:lnTo>
                  <a:lnTo>
                    <a:pt x="237998" y="116586"/>
                  </a:lnTo>
                  <a:lnTo>
                    <a:pt x="236209" y="110744"/>
                  </a:lnTo>
                  <a:lnTo>
                    <a:pt x="236093" y="102488"/>
                  </a:lnTo>
                  <a:lnTo>
                    <a:pt x="237363" y="99695"/>
                  </a:lnTo>
                  <a:lnTo>
                    <a:pt x="240029" y="97536"/>
                  </a:lnTo>
                  <a:lnTo>
                    <a:pt x="242570" y="95250"/>
                  </a:lnTo>
                  <a:lnTo>
                    <a:pt x="246506" y="94107"/>
                  </a:lnTo>
                  <a:lnTo>
                    <a:pt x="255397" y="94107"/>
                  </a:lnTo>
                  <a:lnTo>
                    <a:pt x="255397" y="87630"/>
                  </a:lnTo>
                  <a:close/>
                </a:path>
                <a:path w="354965" h="323214">
                  <a:moveTo>
                    <a:pt x="354710" y="87630"/>
                  </a:moveTo>
                  <a:lnTo>
                    <a:pt x="303022" y="87630"/>
                  </a:lnTo>
                  <a:lnTo>
                    <a:pt x="303022" y="94107"/>
                  </a:lnTo>
                  <a:lnTo>
                    <a:pt x="307975" y="94107"/>
                  </a:lnTo>
                  <a:lnTo>
                    <a:pt x="311530" y="94487"/>
                  </a:lnTo>
                  <a:lnTo>
                    <a:pt x="315341" y="96012"/>
                  </a:lnTo>
                  <a:lnTo>
                    <a:pt x="316865" y="97027"/>
                  </a:lnTo>
                  <a:lnTo>
                    <a:pt x="317753" y="98298"/>
                  </a:lnTo>
                  <a:lnTo>
                    <a:pt x="318516" y="99313"/>
                  </a:lnTo>
                  <a:lnTo>
                    <a:pt x="319024" y="100837"/>
                  </a:lnTo>
                  <a:lnTo>
                    <a:pt x="319024" y="107569"/>
                  </a:lnTo>
                  <a:lnTo>
                    <a:pt x="318007" y="112268"/>
                  </a:lnTo>
                  <a:lnTo>
                    <a:pt x="315975" y="116967"/>
                  </a:lnTo>
                  <a:lnTo>
                    <a:pt x="280543" y="204724"/>
                  </a:lnTo>
                  <a:lnTo>
                    <a:pt x="295895" y="204724"/>
                  </a:lnTo>
                  <a:lnTo>
                    <a:pt x="331343" y="117983"/>
                  </a:lnTo>
                  <a:lnTo>
                    <a:pt x="334136" y="110744"/>
                  </a:lnTo>
                  <a:lnTo>
                    <a:pt x="336169" y="106299"/>
                  </a:lnTo>
                  <a:lnTo>
                    <a:pt x="354710" y="94107"/>
                  </a:lnTo>
                  <a:lnTo>
                    <a:pt x="354710" y="87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525127" y="2351024"/>
              <a:ext cx="89789" cy="14033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9650984" y="2331085"/>
              <a:ext cx="182499" cy="244601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9474200" y="2248027"/>
              <a:ext cx="166370" cy="251460"/>
            </a:xfrm>
            <a:custGeom>
              <a:avLst/>
              <a:gdLst/>
              <a:ahLst/>
              <a:cxnLst/>
              <a:rect l="l" t="t" r="r" b="b"/>
              <a:pathLst>
                <a:path w="166370" h="251460">
                  <a:moveTo>
                    <a:pt x="47751" y="0"/>
                  </a:moveTo>
                  <a:lnTo>
                    <a:pt x="55499" y="0"/>
                  </a:lnTo>
                  <a:lnTo>
                    <a:pt x="55499" y="115062"/>
                  </a:lnTo>
                  <a:lnTo>
                    <a:pt x="67260" y="101060"/>
                  </a:lnTo>
                  <a:lnTo>
                    <a:pt x="105282" y="83058"/>
                  </a:lnTo>
                  <a:lnTo>
                    <a:pt x="147954" y="103886"/>
                  </a:lnTo>
                  <a:lnTo>
                    <a:pt x="164992" y="143891"/>
                  </a:lnTo>
                  <a:lnTo>
                    <a:pt x="166116" y="161036"/>
                  </a:lnTo>
                  <a:lnTo>
                    <a:pt x="164373" y="181155"/>
                  </a:lnTo>
                  <a:lnTo>
                    <a:pt x="138049" y="229108"/>
                  </a:lnTo>
                  <a:lnTo>
                    <a:pt x="98829" y="249949"/>
                  </a:lnTo>
                  <a:lnTo>
                    <a:pt x="84327" y="251333"/>
                  </a:lnTo>
                  <a:lnTo>
                    <a:pt x="77350" y="251023"/>
                  </a:lnTo>
                  <a:lnTo>
                    <a:pt x="34327" y="235985"/>
                  </a:lnTo>
                  <a:lnTo>
                    <a:pt x="26924" y="231267"/>
                  </a:lnTo>
                  <a:lnTo>
                    <a:pt x="26924" y="66675"/>
                  </a:lnTo>
                  <a:lnTo>
                    <a:pt x="26850" y="54457"/>
                  </a:lnTo>
                  <a:lnTo>
                    <a:pt x="17399" y="22606"/>
                  </a:lnTo>
                  <a:lnTo>
                    <a:pt x="14604" y="22606"/>
                  </a:lnTo>
                  <a:lnTo>
                    <a:pt x="11429" y="22606"/>
                  </a:lnTo>
                  <a:lnTo>
                    <a:pt x="7366" y="23622"/>
                  </a:lnTo>
                  <a:lnTo>
                    <a:pt x="2540" y="25400"/>
                  </a:lnTo>
                  <a:lnTo>
                    <a:pt x="0" y="19303"/>
                  </a:lnTo>
                  <a:lnTo>
                    <a:pt x="477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970897" y="2248027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40" h="251460">
                  <a:moveTo>
                    <a:pt x="360425" y="82803"/>
                  </a:moveTo>
                  <a:lnTo>
                    <a:pt x="319045" y="95662"/>
                  </a:lnTo>
                  <a:lnTo>
                    <a:pt x="292258" y="132889"/>
                  </a:lnTo>
                  <a:lnTo>
                    <a:pt x="287020" y="169163"/>
                  </a:lnTo>
                  <a:lnTo>
                    <a:pt x="288301" y="187049"/>
                  </a:lnTo>
                  <a:lnTo>
                    <a:pt x="307339" y="229108"/>
                  </a:lnTo>
                  <a:lnTo>
                    <a:pt x="342576" y="249949"/>
                  </a:lnTo>
                  <a:lnTo>
                    <a:pt x="356361" y="251333"/>
                  </a:lnTo>
                  <a:lnTo>
                    <a:pt x="368978" y="250118"/>
                  </a:lnTo>
                  <a:lnTo>
                    <a:pt x="380523" y="246475"/>
                  </a:lnTo>
                  <a:lnTo>
                    <a:pt x="390973" y="240403"/>
                  </a:lnTo>
                  <a:lnTo>
                    <a:pt x="400303" y="231901"/>
                  </a:lnTo>
                  <a:lnTo>
                    <a:pt x="407129" y="223138"/>
                  </a:lnTo>
                  <a:lnTo>
                    <a:pt x="369570" y="223138"/>
                  </a:lnTo>
                  <a:lnTo>
                    <a:pt x="358235" y="221876"/>
                  </a:lnTo>
                  <a:lnTo>
                    <a:pt x="321230" y="191970"/>
                  </a:lnTo>
                  <a:lnTo>
                    <a:pt x="311657" y="147447"/>
                  </a:lnTo>
                  <a:lnTo>
                    <a:pt x="421385" y="147447"/>
                  </a:lnTo>
                  <a:lnTo>
                    <a:pt x="420615" y="137413"/>
                  </a:lnTo>
                  <a:lnTo>
                    <a:pt x="311657" y="137413"/>
                  </a:lnTo>
                  <a:lnTo>
                    <a:pt x="313203" y="128033"/>
                  </a:lnTo>
                  <a:lnTo>
                    <a:pt x="337042" y="97901"/>
                  </a:lnTo>
                  <a:lnTo>
                    <a:pt x="350647" y="95123"/>
                  </a:lnTo>
                  <a:lnTo>
                    <a:pt x="397923" y="95123"/>
                  </a:lnTo>
                  <a:lnTo>
                    <a:pt x="395073" y="92715"/>
                  </a:lnTo>
                  <a:lnTo>
                    <a:pt x="384714" y="87201"/>
                  </a:lnTo>
                  <a:lnTo>
                    <a:pt x="373165" y="83901"/>
                  </a:lnTo>
                  <a:lnTo>
                    <a:pt x="360425" y="82803"/>
                  </a:lnTo>
                  <a:close/>
                </a:path>
                <a:path w="421640" h="251460">
                  <a:moveTo>
                    <a:pt x="416051" y="185165"/>
                  </a:moveTo>
                  <a:lnTo>
                    <a:pt x="390697" y="218263"/>
                  </a:lnTo>
                  <a:lnTo>
                    <a:pt x="369570" y="223138"/>
                  </a:lnTo>
                  <a:lnTo>
                    <a:pt x="407129" y="223138"/>
                  </a:lnTo>
                  <a:lnTo>
                    <a:pt x="408134" y="221849"/>
                  </a:lnTo>
                  <a:lnTo>
                    <a:pt x="414273" y="211296"/>
                  </a:lnTo>
                  <a:lnTo>
                    <a:pt x="418699" y="200219"/>
                  </a:lnTo>
                  <a:lnTo>
                    <a:pt x="421385" y="188595"/>
                  </a:lnTo>
                  <a:lnTo>
                    <a:pt x="416051" y="185165"/>
                  </a:lnTo>
                  <a:close/>
                </a:path>
                <a:path w="421640" h="251460">
                  <a:moveTo>
                    <a:pt x="397923" y="95123"/>
                  </a:moveTo>
                  <a:lnTo>
                    <a:pt x="356870" y="95123"/>
                  </a:lnTo>
                  <a:lnTo>
                    <a:pt x="362838" y="97027"/>
                  </a:lnTo>
                  <a:lnTo>
                    <a:pt x="374269" y="104394"/>
                  </a:lnTo>
                  <a:lnTo>
                    <a:pt x="378586" y="109474"/>
                  </a:lnTo>
                  <a:lnTo>
                    <a:pt x="383412" y="120142"/>
                  </a:lnTo>
                  <a:lnTo>
                    <a:pt x="384555" y="127253"/>
                  </a:lnTo>
                  <a:lnTo>
                    <a:pt x="385191" y="137413"/>
                  </a:lnTo>
                  <a:lnTo>
                    <a:pt x="420615" y="137413"/>
                  </a:lnTo>
                  <a:lnTo>
                    <a:pt x="420314" y="133496"/>
                  </a:lnTo>
                  <a:lnTo>
                    <a:pt x="417099" y="120999"/>
                  </a:lnTo>
                  <a:lnTo>
                    <a:pt x="411741" y="109978"/>
                  </a:lnTo>
                  <a:lnTo>
                    <a:pt x="404241" y="100457"/>
                  </a:lnTo>
                  <a:lnTo>
                    <a:pt x="397923" y="95123"/>
                  </a:lnTo>
                  <a:close/>
                </a:path>
                <a:path w="421640" h="251460">
                  <a:moveTo>
                    <a:pt x="53721" y="99822"/>
                  </a:moveTo>
                  <a:lnTo>
                    <a:pt x="25146" y="99822"/>
                  </a:lnTo>
                  <a:lnTo>
                    <a:pt x="25146" y="206628"/>
                  </a:lnTo>
                  <a:lnTo>
                    <a:pt x="40004" y="244728"/>
                  </a:lnTo>
                  <a:lnTo>
                    <a:pt x="50292" y="249047"/>
                  </a:lnTo>
                  <a:lnTo>
                    <a:pt x="63500" y="249047"/>
                  </a:lnTo>
                  <a:lnTo>
                    <a:pt x="88796" y="228981"/>
                  </a:lnTo>
                  <a:lnTo>
                    <a:pt x="64897" y="228981"/>
                  </a:lnTo>
                  <a:lnTo>
                    <a:pt x="61086" y="227202"/>
                  </a:lnTo>
                  <a:lnTo>
                    <a:pt x="58166" y="223647"/>
                  </a:lnTo>
                  <a:lnTo>
                    <a:pt x="55118" y="220090"/>
                  </a:lnTo>
                  <a:lnTo>
                    <a:pt x="53721" y="213106"/>
                  </a:lnTo>
                  <a:lnTo>
                    <a:pt x="53721" y="99822"/>
                  </a:lnTo>
                  <a:close/>
                </a:path>
                <a:path w="421640" h="251460">
                  <a:moveTo>
                    <a:pt x="95630" y="214884"/>
                  </a:moveTo>
                  <a:lnTo>
                    <a:pt x="88900" y="214884"/>
                  </a:lnTo>
                  <a:lnTo>
                    <a:pt x="86868" y="219583"/>
                  </a:lnTo>
                  <a:lnTo>
                    <a:pt x="84200" y="223012"/>
                  </a:lnTo>
                  <a:lnTo>
                    <a:pt x="80518" y="225425"/>
                  </a:lnTo>
                  <a:lnTo>
                    <a:pt x="76961" y="227837"/>
                  </a:lnTo>
                  <a:lnTo>
                    <a:pt x="73278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0" y="214884"/>
                  </a:lnTo>
                  <a:close/>
                </a:path>
                <a:path w="421640" h="251460">
                  <a:moveTo>
                    <a:pt x="53721" y="35433"/>
                  </a:moveTo>
                  <a:lnTo>
                    <a:pt x="48386" y="35433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0" y="81152"/>
                  </a:lnTo>
                  <a:lnTo>
                    <a:pt x="0" y="94107"/>
                  </a:lnTo>
                  <a:lnTo>
                    <a:pt x="0" y="99822"/>
                  </a:lnTo>
                  <a:lnTo>
                    <a:pt x="90804" y="99822"/>
                  </a:lnTo>
                  <a:lnTo>
                    <a:pt x="90804" y="87630"/>
                  </a:lnTo>
                  <a:lnTo>
                    <a:pt x="53721" y="87630"/>
                  </a:lnTo>
                  <a:lnTo>
                    <a:pt x="53721" y="35433"/>
                  </a:lnTo>
                  <a:close/>
                </a:path>
                <a:path w="421640" h="251460">
                  <a:moveTo>
                    <a:pt x="178943" y="240284"/>
                  </a:moveTo>
                  <a:lnTo>
                    <a:pt x="100202" y="240284"/>
                  </a:lnTo>
                  <a:lnTo>
                    <a:pt x="100202" y="246507"/>
                  </a:lnTo>
                  <a:lnTo>
                    <a:pt x="178943" y="246507"/>
                  </a:lnTo>
                  <a:lnTo>
                    <a:pt x="178943" y="240284"/>
                  </a:lnTo>
                  <a:close/>
                </a:path>
                <a:path w="421640" h="251460">
                  <a:moveTo>
                    <a:pt x="270891" y="240284"/>
                  </a:moveTo>
                  <a:lnTo>
                    <a:pt x="192785" y="240284"/>
                  </a:lnTo>
                  <a:lnTo>
                    <a:pt x="192785" y="246507"/>
                  </a:lnTo>
                  <a:lnTo>
                    <a:pt x="270891" y="246507"/>
                  </a:lnTo>
                  <a:lnTo>
                    <a:pt x="270891" y="240284"/>
                  </a:lnTo>
                  <a:close/>
                </a:path>
                <a:path w="421640" h="251460">
                  <a:moveTo>
                    <a:pt x="153288" y="22606"/>
                  </a:moveTo>
                  <a:lnTo>
                    <a:pt x="115061" y="22606"/>
                  </a:lnTo>
                  <a:lnTo>
                    <a:pt x="117475" y="23368"/>
                  </a:lnTo>
                  <a:lnTo>
                    <a:pt x="121030" y="26415"/>
                  </a:lnTo>
                  <a:lnTo>
                    <a:pt x="124386" y="54617"/>
                  </a:lnTo>
                  <a:lnTo>
                    <a:pt x="124374" y="221487"/>
                  </a:lnTo>
                  <a:lnTo>
                    <a:pt x="123825" y="227202"/>
                  </a:lnTo>
                  <a:lnTo>
                    <a:pt x="121030" y="233552"/>
                  </a:lnTo>
                  <a:lnTo>
                    <a:pt x="119125" y="235838"/>
                  </a:lnTo>
                  <a:lnTo>
                    <a:pt x="116839" y="236982"/>
                  </a:lnTo>
                  <a:lnTo>
                    <a:pt x="112775" y="239140"/>
                  </a:lnTo>
                  <a:lnTo>
                    <a:pt x="107314" y="240284"/>
                  </a:lnTo>
                  <a:lnTo>
                    <a:pt x="170814" y="240284"/>
                  </a:lnTo>
                  <a:lnTo>
                    <a:pt x="165100" y="239395"/>
                  </a:lnTo>
                  <a:lnTo>
                    <a:pt x="161925" y="237617"/>
                  </a:lnTo>
                  <a:lnTo>
                    <a:pt x="153288" y="221487"/>
                  </a:lnTo>
                  <a:lnTo>
                    <a:pt x="153288" y="126746"/>
                  </a:lnTo>
                  <a:lnTo>
                    <a:pt x="159454" y="120459"/>
                  </a:lnTo>
                  <a:lnTo>
                    <a:pt x="164331" y="116077"/>
                  </a:lnTo>
                  <a:lnTo>
                    <a:pt x="153288" y="116077"/>
                  </a:lnTo>
                  <a:lnTo>
                    <a:pt x="153288" y="22606"/>
                  </a:lnTo>
                  <a:close/>
                </a:path>
                <a:path w="421640" h="251460">
                  <a:moveTo>
                    <a:pt x="240058" y="104012"/>
                  </a:moveTo>
                  <a:lnTo>
                    <a:pt x="198500" y="104012"/>
                  </a:lnTo>
                  <a:lnTo>
                    <a:pt x="203326" y="105283"/>
                  </a:lnTo>
                  <a:lnTo>
                    <a:pt x="211074" y="110744"/>
                  </a:lnTo>
                  <a:lnTo>
                    <a:pt x="218312" y="225044"/>
                  </a:lnTo>
                  <a:lnTo>
                    <a:pt x="217931" y="226949"/>
                  </a:lnTo>
                  <a:lnTo>
                    <a:pt x="216788" y="231267"/>
                  </a:lnTo>
                  <a:lnTo>
                    <a:pt x="214756" y="234569"/>
                  </a:lnTo>
                  <a:lnTo>
                    <a:pt x="211835" y="236855"/>
                  </a:lnTo>
                  <a:lnTo>
                    <a:pt x="209042" y="239140"/>
                  </a:lnTo>
                  <a:lnTo>
                    <a:pt x="203834" y="240284"/>
                  </a:lnTo>
                  <a:lnTo>
                    <a:pt x="263398" y="240284"/>
                  </a:lnTo>
                  <a:lnTo>
                    <a:pt x="258318" y="239395"/>
                  </a:lnTo>
                  <a:lnTo>
                    <a:pt x="255524" y="237871"/>
                  </a:lnTo>
                  <a:lnTo>
                    <a:pt x="252856" y="236220"/>
                  </a:lnTo>
                  <a:lnTo>
                    <a:pt x="250825" y="234061"/>
                  </a:lnTo>
                  <a:lnTo>
                    <a:pt x="249681" y="231267"/>
                  </a:lnTo>
                  <a:lnTo>
                    <a:pt x="248030" y="227584"/>
                  </a:lnTo>
                  <a:lnTo>
                    <a:pt x="247353" y="221487"/>
                  </a:lnTo>
                  <a:lnTo>
                    <a:pt x="247269" y="154432"/>
                  </a:lnTo>
                  <a:lnTo>
                    <a:pt x="247056" y="140833"/>
                  </a:lnTo>
                  <a:lnTo>
                    <a:pt x="246427" y="129555"/>
                  </a:lnTo>
                  <a:lnTo>
                    <a:pt x="245393" y="120588"/>
                  </a:lnTo>
                  <a:lnTo>
                    <a:pt x="243967" y="113919"/>
                  </a:lnTo>
                  <a:lnTo>
                    <a:pt x="241296" y="106443"/>
                  </a:lnTo>
                  <a:lnTo>
                    <a:pt x="240058" y="104012"/>
                  </a:lnTo>
                  <a:close/>
                </a:path>
                <a:path w="421640" h="251460">
                  <a:moveTo>
                    <a:pt x="215392" y="83058"/>
                  </a:moveTo>
                  <a:lnTo>
                    <a:pt x="198881" y="83058"/>
                  </a:lnTo>
                  <a:lnTo>
                    <a:pt x="191261" y="84962"/>
                  </a:lnTo>
                  <a:lnTo>
                    <a:pt x="153288" y="116077"/>
                  </a:lnTo>
                  <a:lnTo>
                    <a:pt x="164331" y="116077"/>
                  </a:lnTo>
                  <a:lnTo>
                    <a:pt x="165179" y="115316"/>
                  </a:lnTo>
                  <a:lnTo>
                    <a:pt x="170451" y="111315"/>
                  </a:lnTo>
                  <a:lnTo>
                    <a:pt x="175259" y="108458"/>
                  </a:lnTo>
                  <a:lnTo>
                    <a:pt x="181482" y="105537"/>
                  </a:lnTo>
                  <a:lnTo>
                    <a:pt x="187325" y="104012"/>
                  </a:lnTo>
                  <a:lnTo>
                    <a:pt x="240058" y="104012"/>
                  </a:lnTo>
                  <a:lnTo>
                    <a:pt x="238029" y="100028"/>
                  </a:lnTo>
                  <a:lnTo>
                    <a:pt x="234144" y="94684"/>
                  </a:lnTo>
                  <a:lnTo>
                    <a:pt x="229616" y="90424"/>
                  </a:lnTo>
                  <a:lnTo>
                    <a:pt x="223138" y="85471"/>
                  </a:lnTo>
                  <a:lnTo>
                    <a:pt x="215392" y="83058"/>
                  </a:lnTo>
                  <a:close/>
                </a:path>
                <a:path w="421640" h="251460">
                  <a:moveTo>
                    <a:pt x="153288" y="0"/>
                  </a:moveTo>
                  <a:lnTo>
                    <a:pt x="145287" y="0"/>
                  </a:lnTo>
                  <a:lnTo>
                    <a:pt x="97789" y="19303"/>
                  </a:lnTo>
                  <a:lnTo>
                    <a:pt x="100202" y="25400"/>
                  </a:lnTo>
                  <a:lnTo>
                    <a:pt x="105663" y="23622"/>
                  </a:lnTo>
                  <a:lnTo>
                    <a:pt x="109600" y="22606"/>
                  </a:lnTo>
                  <a:lnTo>
                    <a:pt x="153288" y="22606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0253345" y="2326259"/>
              <a:ext cx="143509" cy="177673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966325" y="2278888"/>
              <a:ext cx="104775" cy="222758"/>
            </a:xfrm>
            <a:prstGeom prst="rect">
              <a:avLst/>
            </a:prstGeom>
          </p:spPr>
        </p:pic>
        <p:sp>
          <p:nvSpPr>
            <p:cNvPr id="52" name="object 52"/>
            <p:cNvSpPr/>
            <p:nvPr/>
          </p:nvSpPr>
          <p:spPr>
            <a:xfrm>
              <a:off x="10068686" y="2248027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7"/>
                  </a:lnTo>
                  <a:lnTo>
                    <a:pt x="64619" y="106457"/>
                  </a:lnTo>
                  <a:lnTo>
                    <a:pt x="101092" y="83058"/>
                  </a:lnTo>
                  <a:lnTo>
                    <a:pt x="108585" y="83058"/>
                  </a:lnTo>
                  <a:lnTo>
                    <a:pt x="117602" y="83058"/>
                  </a:lnTo>
                  <a:lnTo>
                    <a:pt x="146177" y="113919"/>
                  </a:lnTo>
                  <a:lnTo>
                    <a:pt x="149479" y="154432"/>
                  </a:lnTo>
                  <a:lnTo>
                    <a:pt x="149479" y="210565"/>
                  </a:lnTo>
                  <a:lnTo>
                    <a:pt x="149479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5" y="234061"/>
                  </a:lnTo>
                  <a:lnTo>
                    <a:pt x="155067" y="236220"/>
                  </a:lnTo>
                  <a:lnTo>
                    <a:pt x="157734" y="237871"/>
                  </a:lnTo>
                  <a:lnTo>
                    <a:pt x="160528" y="239395"/>
                  </a:lnTo>
                  <a:lnTo>
                    <a:pt x="165608" y="240284"/>
                  </a:lnTo>
                  <a:lnTo>
                    <a:pt x="173101" y="240284"/>
                  </a:lnTo>
                  <a:lnTo>
                    <a:pt x="173101" y="246507"/>
                  </a:lnTo>
                  <a:lnTo>
                    <a:pt x="94996" y="246507"/>
                  </a:lnTo>
                  <a:lnTo>
                    <a:pt x="94996" y="240284"/>
                  </a:lnTo>
                  <a:lnTo>
                    <a:pt x="98679" y="240284"/>
                  </a:lnTo>
                  <a:lnTo>
                    <a:pt x="106045" y="240284"/>
                  </a:lnTo>
                  <a:lnTo>
                    <a:pt x="111252" y="239140"/>
                  </a:lnTo>
                  <a:lnTo>
                    <a:pt x="114046" y="236855"/>
                  </a:lnTo>
                  <a:lnTo>
                    <a:pt x="116967" y="234569"/>
                  </a:lnTo>
                  <a:lnTo>
                    <a:pt x="118999" y="231267"/>
                  </a:lnTo>
                  <a:lnTo>
                    <a:pt x="120142" y="226949"/>
                  </a:lnTo>
                  <a:lnTo>
                    <a:pt x="120523" y="225044"/>
                  </a:lnTo>
                  <a:lnTo>
                    <a:pt x="120650" y="219583"/>
                  </a:lnTo>
                  <a:lnTo>
                    <a:pt x="120650" y="210565"/>
                  </a:lnTo>
                  <a:lnTo>
                    <a:pt x="120650" y="154432"/>
                  </a:lnTo>
                  <a:lnTo>
                    <a:pt x="116205" y="114808"/>
                  </a:lnTo>
                  <a:lnTo>
                    <a:pt x="109474" y="108076"/>
                  </a:lnTo>
                  <a:lnTo>
                    <a:pt x="105537" y="105283"/>
                  </a:lnTo>
                  <a:lnTo>
                    <a:pt x="100711" y="104012"/>
                  </a:lnTo>
                  <a:lnTo>
                    <a:pt x="95250" y="104012"/>
                  </a:lnTo>
                  <a:lnTo>
                    <a:pt x="89535" y="104012"/>
                  </a:lnTo>
                  <a:lnTo>
                    <a:pt x="55499" y="126746"/>
                  </a:lnTo>
                  <a:lnTo>
                    <a:pt x="55499" y="210565"/>
                  </a:lnTo>
                  <a:lnTo>
                    <a:pt x="55499" y="221487"/>
                  </a:lnTo>
                  <a:lnTo>
                    <a:pt x="64135" y="237617"/>
                  </a:lnTo>
                  <a:lnTo>
                    <a:pt x="67310" y="239395"/>
                  </a:lnTo>
                  <a:lnTo>
                    <a:pt x="73025" y="240284"/>
                  </a:lnTo>
                  <a:lnTo>
                    <a:pt x="81153" y="240284"/>
                  </a:lnTo>
                  <a:lnTo>
                    <a:pt x="81153" y="246507"/>
                  </a:lnTo>
                  <a:lnTo>
                    <a:pt x="2413" y="246507"/>
                  </a:lnTo>
                  <a:lnTo>
                    <a:pt x="2413" y="240284"/>
                  </a:lnTo>
                  <a:lnTo>
                    <a:pt x="9525" y="240284"/>
                  </a:lnTo>
                  <a:lnTo>
                    <a:pt x="14986" y="239140"/>
                  </a:lnTo>
                  <a:lnTo>
                    <a:pt x="19050" y="236982"/>
                  </a:lnTo>
                  <a:lnTo>
                    <a:pt x="21336" y="235838"/>
                  </a:lnTo>
                  <a:lnTo>
                    <a:pt x="23241" y="233552"/>
                  </a:lnTo>
                  <a:lnTo>
                    <a:pt x="24638" y="230377"/>
                  </a:lnTo>
                  <a:lnTo>
                    <a:pt x="26035" y="227202"/>
                  </a:lnTo>
                  <a:lnTo>
                    <a:pt x="26670" y="220599"/>
                  </a:lnTo>
                  <a:lnTo>
                    <a:pt x="26670" y="210565"/>
                  </a:lnTo>
                  <a:lnTo>
                    <a:pt x="26670" y="66928"/>
                  </a:lnTo>
                  <a:lnTo>
                    <a:pt x="26596" y="54617"/>
                  </a:lnTo>
                  <a:lnTo>
                    <a:pt x="21463" y="24892"/>
                  </a:lnTo>
                  <a:lnTo>
                    <a:pt x="19685" y="23368"/>
                  </a:lnTo>
                  <a:lnTo>
                    <a:pt x="17272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3" y="25400"/>
                  </a:lnTo>
                  <a:lnTo>
                    <a:pt x="0" y="19303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3" name="object 53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597598" y="2243454"/>
            <a:ext cx="730313" cy="26047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464944" y="2243454"/>
            <a:ext cx="2330958" cy="260477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949953" y="2243454"/>
            <a:ext cx="744474" cy="33159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825365" y="2326258"/>
            <a:ext cx="1332738" cy="249428"/>
          </a:xfrm>
          <a:prstGeom prst="rect">
            <a:avLst/>
          </a:prstGeom>
        </p:spPr>
      </p:pic>
      <p:grpSp>
        <p:nvGrpSpPr>
          <p:cNvPr id="57" name="object 57"/>
          <p:cNvGrpSpPr/>
          <p:nvPr/>
        </p:nvGrpSpPr>
        <p:grpSpPr>
          <a:xfrm>
            <a:off x="6311138" y="2326513"/>
            <a:ext cx="295910" cy="177800"/>
            <a:chOff x="6311138" y="2326513"/>
            <a:chExt cx="295910" cy="177800"/>
          </a:xfrm>
        </p:grpSpPr>
        <p:sp>
          <p:nvSpPr>
            <p:cNvPr id="58" name="object 58"/>
            <p:cNvSpPr/>
            <p:nvPr/>
          </p:nvSpPr>
          <p:spPr>
            <a:xfrm>
              <a:off x="6315710" y="2331085"/>
              <a:ext cx="287020" cy="168275"/>
            </a:xfrm>
            <a:custGeom>
              <a:avLst/>
              <a:gdLst/>
              <a:ahLst/>
              <a:cxnLst/>
              <a:rect l="l" t="t" r="r" b="b"/>
              <a:pathLst>
                <a:path w="287020" h="168275">
                  <a:moveTo>
                    <a:pt x="76707" y="0"/>
                  </a:moveTo>
                  <a:lnTo>
                    <a:pt x="39242" y="10287"/>
                  </a:lnTo>
                  <a:lnTo>
                    <a:pt x="10794" y="42163"/>
                  </a:lnTo>
                  <a:lnTo>
                    <a:pt x="0" y="85598"/>
                  </a:lnTo>
                  <a:lnTo>
                    <a:pt x="1099" y="100195"/>
                  </a:lnTo>
                  <a:lnTo>
                    <a:pt x="17779" y="139700"/>
                  </a:lnTo>
                  <a:lnTo>
                    <a:pt x="57802" y="166489"/>
                  </a:lnTo>
                  <a:lnTo>
                    <a:pt x="74802" y="168275"/>
                  </a:lnTo>
                  <a:lnTo>
                    <a:pt x="85590" y="167584"/>
                  </a:lnTo>
                  <a:lnTo>
                    <a:pt x="95853" y="165512"/>
                  </a:lnTo>
                  <a:lnTo>
                    <a:pt x="105592" y="162059"/>
                  </a:lnTo>
                  <a:lnTo>
                    <a:pt x="114807" y="157225"/>
                  </a:lnTo>
                  <a:lnTo>
                    <a:pt x="116540" y="155955"/>
                  </a:lnTo>
                  <a:lnTo>
                    <a:pt x="82295" y="155955"/>
                  </a:lnTo>
                  <a:lnTo>
                    <a:pt x="71584" y="154384"/>
                  </a:lnTo>
                  <a:lnTo>
                    <a:pt x="39953" y="117641"/>
                  </a:lnTo>
                  <a:lnTo>
                    <a:pt x="32130" y="70992"/>
                  </a:lnTo>
                  <a:lnTo>
                    <a:pt x="32488" y="60727"/>
                  </a:lnTo>
                  <a:lnTo>
                    <a:pt x="46736" y="20319"/>
                  </a:lnTo>
                  <a:lnTo>
                    <a:pt x="65277" y="11175"/>
                  </a:lnTo>
                  <a:lnTo>
                    <a:pt x="116256" y="11175"/>
                  </a:lnTo>
                  <a:lnTo>
                    <a:pt x="109283" y="6794"/>
                  </a:lnTo>
                  <a:lnTo>
                    <a:pt x="93900" y="1694"/>
                  </a:lnTo>
                  <a:lnTo>
                    <a:pt x="76707" y="0"/>
                  </a:lnTo>
                  <a:close/>
                </a:path>
                <a:path w="287020" h="168275">
                  <a:moveTo>
                    <a:pt x="116256" y="11175"/>
                  </a:moveTo>
                  <a:lnTo>
                    <a:pt x="71374" y="11175"/>
                  </a:lnTo>
                  <a:lnTo>
                    <a:pt x="80472" y="12221"/>
                  </a:lnTo>
                  <a:lnTo>
                    <a:pt x="88725" y="15351"/>
                  </a:lnTo>
                  <a:lnTo>
                    <a:pt x="116395" y="56673"/>
                  </a:lnTo>
                  <a:lnTo>
                    <a:pt x="120903" y="94487"/>
                  </a:lnTo>
                  <a:lnTo>
                    <a:pt x="120233" y="110109"/>
                  </a:lnTo>
                  <a:lnTo>
                    <a:pt x="104173" y="148187"/>
                  </a:lnTo>
                  <a:lnTo>
                    <a:pt x="82295" y="155955"/>
                  </a:lnTo>
                  <a:lnTo>
                    <a:pt x="116540" y="155955"/>
                  </a:lnTo>
                  <a:lnTo>
                    <a:pt x="143001" y="124205"/>
                  </a:lnTo>
                  <a:lnTo>
                    <a:pt x="153162" y="81025"/>
                  </a:lnTo>
                  <a:lnTo>
                    <a:pt x="152015" y="66309"/>
                  </a:lnTo>
                  <a:lnTo>
                    <a:pt x="148558" y="52450"/>
                  </a:lnTo>
                  <a:lnTo>
                    <a:pt x="142767" y="39449"/>
                  </a:lnTo>
                  <a:lnTo>
                    <a:pt x="134619" y="27304"/>
                  </a:lnTo>
                  <a:lnTo>
                    <a:pt x="122856" y="15323"/>
                  </a:lnTo>
                  <a:lnTo>
                    <a:pt x="116256" y="11175"/>
                  </a:lnTo>
                  <a:close/>
                </a:path>
                <a:path w="287020" h="168275">
                  <a:moveTo>
                    <a:pt x="251587" y="157225"/>
                  </a:moveTo>
                  <a:lnTo>
                    <a:pt x="170306" y="157225"/>
                  </a:lnTo>
                  <a:lnTo>
                    <a:pt x="170306" y="163449"/>
                  </a:lnTo>
                  <a:lnTo>
                    <a:pt x="251587" y="163449"/>
                  </a:lnTo>
                  <a:lnTo>
                    <a:pt x="251587" y="157225"/>
                  </a:lnTo>
                  <a:close/>
                </a:path>
                <a:path w="287020" h="168275">
                  <a:moveTo>
                    <a:pt x="223900" y="22987"/>
                  </a:moveTo>
                  <a:lnTo>
                    <a:pt x="185419" y="22987"/>
                  </a:lnTo>
                  <a:lnTo>
                    <a:pt x="187960" y="23749"/>
                  </a:lnTo>
                  <a:lnTo>
                    <a:pt x="192023" y="27050"/>
                  </a:lnTo>
                  <a:lnTo>
                    <a:pt x="195198" y="137032"/>
                  </a:lnTo>
                  <a:lnTo>
                    <a:pt x="194944" y="142620"/>
                  </a:lnTo>
                  <a:lnTo>
                    <a:pt x="194310" y="144525"/>
                  </a:lnTo>
                  <a:lnTo>
                    <a:pt x="193166" y="148589"/>
                  </a:lnTo>
                  <a:lnTo>
                    <a:pt x="191135" y="151511"/>
                  </a:lnTo>
                  <a:lnTo>
                    <a:pt x="188340" y="153415"/>
                  </a:lnTo>
                  <a:lnTo>
                    <a:pt x="184403" y="155955"/>
                  </a:lnTo>
                  <a:lnTo>
                    <a:pt x="178307" y="157225"/>
                  </a:lnTo>
                  <a:lnTo>
                    <a:pt x="244474" y="157225"/>
                  </a:lnTo>
                  <a:lnTo>
                    <a:pt x="238887" y="156210"/>
                  </a:lnTo>
                  <a:lnTo>
                    <a:pt x="235076" y="154050"/>
                  </a:lnTo>
                  <a:lnTo>
                    <a:pt x="231266" y="152018"/>
                  </a:lnTo>
                  <a:lnTo>
                    <a:pt x="228599" y="149351"/>
                  </a:lnTo>
                  <a:lnTo>
                    <a:pt x="227203" y="146303"/>
                  </a:lnTo>
                  <a:lnTo>
                    <a:pt x="224916" y="141731"/>
                  </a:lnTo>
                  <a:lnTo>
                    <a:pt x="223900" y="135127"/>
                  </a:lnTo>
                  <a:lnTo>
                    <a:pt x="223900" y="50164"/>
                  </a:lnTo>
                  <a:lnTo>
                    <a:pt x="227992" y="42620"/>
                  </a:lnTo>
                  <a:lnTo>
                    <a:pt x="232060" y="36194"/>
                  </a:lnTo>
                  <a:lnTo>
                    <a:pt x="232447" y="35687"/>
                  </a:lnTo>
                  <a:lnTo>
                    <a:pt x="223900" y="35687"/>
                  </a:lnTo>
                  <a:lnTo>
                    <a:pt x="223900" y="22987"/>
                  </a:lnTo>
                  <a:close/>
                </a:path>
                <a:path w="287020" h="168275">
                  <a:moveTo>
                    <a:pt x="271144" y="0"/>
                  </a:moveTo>
                  <a:lnTo>
                    <a:pt x="264794" y="0"/>
                  </a:lnTo>
                  <a:lnTo>
                    <a:pt x="254369" y="2218"/>
                  </a:lnTo>
                  <a:lnTo>
                    <a:pt x="244062" y="8889"/>
                  </a:lnTo>
                  <a:lnTo>
                    <a:pt x="233898" y="20038"/>
                  </a:lnTo>
                  <a:lnTo>
                    <a:pt x="223900" y="35687"/>
                  </a:lnTo>
                  <a:lnTo>
                    <a:pt x="232447" y="35687"/>
                  </a:lnTo>
                  <a:lnTo>
                    <a:pt x="236081" y="30912"/>
                  </a:lnTo>
                  <a:lnTo>
                    <a:pt x="240030" y="26797"/>
                  </a:lnTo>
                  <a:lnTo>
                    <a:pt x="242442" y="24511"/>
                  </a:lnTo>
                  <a:lnTo>
                    <a:pt x="244601" y="23367"/>
                  </a:lnTo>
                  <a:lnTo>
                    <a:pt x="286765" y="23367"/>
                  </a:lnTo>
                  <a:lnTo>
                    <a:pt x="286765" y="14097"/>
                  </a:lnTo>
                  <a:lnTo>
                    <a:pt x="284734" y="9651"/>
                  </a:lnTo>
                  <a:lnTo>
                    <a:pt x="280542" y="5714"/>
                  </a:lnTo>
                  <a:lnTo>
                    <a:pt x="276351" y="1904"/>
                  </a:lnTo>
                  <a:lnTo>
                    <a:pt x="271144" y="0"/>
                  </a:lnTo>
                  <a:close/>
                </a:path>
                <a:path w="287020" h="168275">
                  <a:moveTo>
                    <a:pt x="286765" y="23367"/>
                  </a:moveTo>
                  <a:lnTo>
                    <a:pt x="249173" y="23367"/>
                  </a:lnTo>
                  <a:lnTo>
                    <a:pt x="252857" y="25400"/>
                  </a:lnTo>
                  <a:lnTo>
                    <a:pt x="257937" y="29337"/>
                  </a:lnTo>
                  <a:lnTo>
                    <a:pt x="262889" y="33274"/>
                  </a:lnTo>
                  <a:lnTo>
                    <a:pt x="267462" y="35305"/>
                  </a:lnTo>
                  <a:lnTo>
                    <a:pt x="275716" y="35305"/>
                  </a:lnTo>
                  <a:lnTo>
                    <a:pt x="279272" y="33781"/>
                  </a:lnTo>
                  <a:lnTo>
                    <a:pt x="285241" y="27559"/>
                  </a:lnTo>
                  <a:lnTo>
                    <a:pt x="286715" y="23875"/>
                  </a:lnTo>
                  <a:lnTo>
                    <a:pt x="286765" y="23367"/>
                  </a:lnTo>
                  <a:close/>
                </a:path>
                <a:path w="287020" h="168275">
                  <a:moveTo>
                    <a:pt x="223900" y="0"/>
                  </a:moveTo>
                  <a:lnTo>
                    <a:pt x="216535" y="0"/>
                  </a:lnTo>
                  <a:lnTo>
                    <a:pt x="168528" y="19303"/>
                  </a:lnTo>
                  <a:lnTo>
                    <a:pt x="170306" y="25653"/>
                  </a:lnTo>
                  <a:lnTo>
                    <a:pt x="174751" y="23875"/>
                  </a:lnTo>
                  <a:lnTo>
                    <a:pt x="178815" y="22987"/>
                  </a:lnTo>
                  <a:lnTo>
                    <a:pt x="223900" y="22987"/>
                  </a:lnTo>
                  <a:lnTo>
                    <a:pt x="2239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11138" y="2326513"/>
              <a:ext cx="295910" cy="177419"/>
            </a:xfrm>
            <a:prstGeom prst="rect">
              <a:avLst/>
            </a:prstGeom>
          </p:spPr>
        </p:pic>
      </p:grpSp>
      <p:pic>
        <p:nvPicPr>
          <p:cNvPr id="60" name="object 6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744589" y="2326513"/>
            <a:ext cx="507238" cy="24917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393178" y="2243454"/>
            <a:ext cx="750062" cy="26047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596214" y="2627502"/>
            <a:ext cx="1134668" cy="332232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1921764" y="2627502"/>
            <a:ext cx="628523" cy="33223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2648204" y="2627757"/>
            <a:ext cx="681736" cy="260223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375932" y="3216148"/>
            <a:ext cx="97053" cy="97027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80212" y="3143885"/>
            <a:ext cx="896493" cy="255397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1723517" y="3143885"/>
            <a:ext cx="961644" cy="254635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2832100" y="3149473"/>
            <a:ext cx="805307" cy="249047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3823461" y="3138042"/>
            <a:ext cx="867790" cy="260985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4778628" y="3138042"/>
            <a:ext cx="2835910" cy="716280"/>
            <a:chOff x="4778628" y="3138042"/>
            <a:chExt cx="2835910" cy="716280"/>
          </a:xfrm>
        </p:grpSpPr>
        <p:pic>
          <p:nvPicPr>
            <p:cNvPr id="71" name="object 71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615175" y="3138042"/>
              <a:ext cx="611251" cy="260477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778628" y="3138042"/>
              <a:ext cx="2387727" cy="715645"/>
            </a:xfrm>
            <a:prstGeom prst="rect">
              <a:avLst/>
            </a:prstGeom>
          </p:spPr>
        </p:pic>
        <p:sp>
          <p:nvSpPr>
            <p:cNvPr id="73" name="object 73"/>
            <p:cNvSpPr/>
            <p:nvPr/>
          </p:nvSpPr>
          <p:spPr>
            <a:xfrm>
              <a:off x="7255255" y="3526662"/>
              <a:ext cx="354965" cy="323215"/>
            </a:xfrm>
            <a:custGeom>
              <a:avLst/>
              <a:gdLst/>
              <a:ahLst/>
              <a:cxnLst/>
              <a:rect l="l" t="t" r="r" b="b"/>
              <a:pathLst>
                <a:path w="354965" h="323214">
                  <a:moveTo>
                    <a:pt x="55499" y="22606"/>
                  </a:moveTo>
                  <a:lnTo>
                    <a:pt x="17399" y="22606"/>
                  </a:lnTo>
                  <a:lnTo>
                    <a:pt x="19685" y="23367"/>
                  </a:lnTo>
                  <a:lnTo>
                    <a:pt x="21590" y="24891"/>
                  </a:lnTo>
                  <a:lnTo>
                    <a:pt x="26924" y="231267"/>
                  </a:lnTo>
                  <a:lnTo>
                    <a:pt x="34327" y="235985"/>
                  </a:lnTo>
                  <a:lnTo>
                    <a:pt x="70326" y="250094"/>
                  </a:lnTo>
                  <a:lnTo>
                    <a:pt x="84327" y="251332"/>
                  </a:lnTo>
                  <a:lnTo>
                    <a:pt x="98829" y="249949"/>
                  </a:lnTo>
                  <a:lnTo>
                    <a:pt x="112617" y="245792"/>
                  </a:lnTo>
                  <a:lnTo>
                    <a:pt x="125690" y="238849"/>
                  </a:lnTo>
                  <a:lnTo>
                    <a:pt x="86614" y="238760"/>
                  </a:lnTo>
                  <a:lnTo>
                    <a:pt x="80137" y="237236"/>
                  </a:lnTo>
                  <a:lnTo>
                    <a:pt x="73787" y="234314"/>
                  </a:lnTo>
                  <a:lnTo>
                    <a:pt x="67564" y="231267"/>
                  </a:lnTo>
                  <a:lnTo>
                    <a:pt x="61468" y="226949"/>
                  </a:lnTo>
                  <a:lnTo>
                    <a:pt x="55499" y="221234"/>
                  </a:lnTo>
                  <a:lnTo>
                    <a:pt x="55499" y="126111"/>
                  </a:lnTo>
                  <a:lnTo>
                    <a:pt x="62738" y="119253"/>
                  </a:lnTo>
                  <a:lnTo>
                    <a:pt x="67948" y="115062"/>
                  </a:lnTo>
                  <a:lnTo>
                    <a:pt x="55499" y="115062"/>
                  </a:lnTo>
                  <a:lnTo>
                    <a:pt x="55499" y="22606"/>
                  </a:lnTo>
                  <a:close/>
                </a:path>
                <a:path w="354965" h="323214">
                  <a:moveTo>
                    <a:pt x="150526" y="107568"/>
                  </a:moveTo>
                  <a:lnTo>
                    <a:pt x="91567" y="107568"/>
                  </a:lnTo>
                  <a:lnTo>
                    <a:pt x="100016" y="108592"/>
                  </a:lnTo>
                  <a:lnTo>
                    <a:pt x="108013" y="111664"/>
                  </a:lnTo>
                  <a:lnTo>
                    <a:pt x="132730" y="143922"/>
                  </a:lnTo>
                  <a:lnTo>
                    <a:pt x="136144" y="170942"/>
                  </a:lnTo>
                  <a:lnTo>
                    <a:pt x="135288" y="186517"/>
                  </a:lnTo>
                  <a:lnTo>
                    <a:pt x="115631" y="228955"/>
                  </a:lnTo>
                  <a:lnTo>
                    <a:pt x="93218" y="238760"/>
                  </a:lnTo>
                  <a:lnTo>
                    <a:pt x="125803" y="238760"/>
                  </a:lnTo>
                  <a:lnTo>
                    <a:pt x="159131" y="199215"/>
                  </a:lnTo>
                  <a:lnTo>
                    <a:pt x="166116" y="161036"/>
                  </a:lnTo>
                  <a:lnTo>
                    <a:pt x="164992" y="143891"/>
                  </a:lnTo>
                  <a:lnTo>
                    <a:pt x="161607" y="128651"/>
                  </a:lnTo>
                  <a:lnTo>
                    <a:pt x="155936" y="115316"/>
                  </a:lnTo>
                  <a:lnTo>
                    <a:pt x="150526" y="107568"/>
                  </a:lnTo>
                  <a:close/>
                </a:path>
                <a:path w="354965" h="323214">
                  <a:moveTo>
                    <a:pt x="105283" y="83057"/>
                  </a:moveTo>
                  <a:lnTo>
                    <a:pt x="92164" y="85058"/>
                  </a:lnTo>
                  <a:lnTo>
                    <a:pt x="79486" y="91059"/>
                  </a:lnTo>
                  <a:lnTo>
                    <a:pt x="67260" y="101060"/>
                  </a:lnTo>
                  <a:lnTo>
                    <a:pt x="55499" y="115062"/>
                  </a:lnTo>
                  <a:lnTo>
                    <a:pt x="67948" y="115062"/>
                  </a:lnTo>
                  <a:lnTo>
                    <a:pt x="68579" y="114554"/>
                  </a:lnTo>
                  <a:lnTo>
                    <a:pt x="73278" y="112268"/>
                  </a:lnTo>
                  <a:lnTo>
                    <a:pt x="79375" y="109219"/>
                  </a:lnTo>
                  <a:lnTo>
                    <a:pt x="85471" y="107568"/>
                  </a:lnTo>
                  <a:lnTo>
                    <a:pt x="150526" y="107568"/>
                  </a:lnTo>
                  <a:lnTo>
                    <a:pt x="147954" y="103886"/>
                  </a:lnTo>
                  <a:lnTo>
                    <a:pt x="138447" y="94738"/>
                  </a:lnTo>
                  <a:lnTo>
                    <a:pt x="128190" y="88233"/>
                  </a:lnTo>
                  <a:lnTo>
                    <a:pt x="117147" y="84347"/>
                  </a:lnTo>
                  <a:lnTo>
                    <a:pt x="105283" y="83057"/>
                  </a:lnTo>
                  <a:close/>
                </a:path>
                <a:path w="354965" h="323214">
                  <a:moveTo>
                    <a:pt x="55499" y="0"/>
                  </a:moveTo>
                  <a:lnTo>
                    <a:pt x="47751" y="0"/>
                  </a:lnTo>
                  <a:lnTo>
                    <a:pt x="0" y="19303"/>
                  </a:lnTo>
                  <a:lnTo>
                    <a:pt x="2540" y="25400"/>
                  </a:lnTo>
                  <a:lnTo>
                    <a:pt x="7366" y="23622"/>
                  </a:lnTo>
                  <a:lnTo>
                    <a:pt x="11429" y="22606"/>
                  </a:lnTo>
                  <a:lnTo>
                    <a:pt x="55499" y="22606"/>
                  </a:lnTo>
                  <a:lnTo>
                    <a:pt x="55499" y="0"/>
                  </a:lnTo>
                  <a:close/>
                </a:path>
                <a:path w="354965" h="323214">
                  <a:moveTo>
                    <a:pt x="211200" y="287655"/>
                  </a:moveTo>
                  <a:lnTo>
                    <a:pt x="201802" y="287655"/>
                  </a:lnTo>
                  <a:lnTo>
                    <a:pt x="197358" y="289051"/>
                  </a:lnTo>
                  <a:lnTo>
                    <a:pt x="194183" y="291973"/>
                  </a:lnTo>
                  <a:lnTo>
                    <a:pt x="191008" y="295020"/>
                  </a:lnTo>
                  <a:lnTo>
                    <a:pt x="189484" y="298831"/>
                  </a:lnTo>
                  <a:lnTo>
                    <a:pt x="189484" y="308863"/>
                  </a:lnTo>
                  <a:lnTo>
                    <a:pt x="191643" y="313309"/>
                  </a:lnTo>
                  <a:lnTo>
                    <a:pt x="196088" y="317245"/>
                  </a:lnTo>
                  <a:lnTo>
                    <a:pt x="200405" y="321182"/>
                  </a:lnTo>
                  <a:lnTo>
                    <a:pt x="205994" y="323088"/>
                  </a:lnTo>
                  <a:lnTo>
                    <a:pt x="212851" y="323088"/>
                  </a:lnTo>
                  <a:lnTo>
                    <a:pt x="249302" y="304786"/>
                  </a:lnTo>
                  <a:lnTo>
                    <a:pt x="257467" y="294005"/>
                  </a:lnTo>
                  <a:lnTo>
                    <a:pt x="230504" y="294005"/>
                  </a:lnTo>
                  <a:lnTo>
                    <a:pt x="227584" y="293116"/>
                  </a:lnTo>
                  <a:lnTo>
                    <a:pt x="222885" y="291464"/>
                  </a:lnTo>
                  <a:lnTo>
                    <a:pt x="216280" y="288925"/>
                  </a:lnTo>
                  <a:lnTo>
                    <a:pt x="211200" y="287655"/>
                  </a:lnTo>
                  <a:close/>
                </a:path>
                <a:path w="354965" h="323214">
                  <a:moveTo>
                    <a:pt x="255397" y="87630"/>
                  </a:moveTo>
                  <a:lnTo>
                    <a:pt x="181355" y="87630"/>
                  </a:lnTo>
                  <a:lnTo>
                    <a:pt x="181355" y="94106"/>
                  </a:lnTo>
                  <a:lnTo>
                    <a:pt x="187198" y="95504"/>
                  </a:lnTo>
                  <a:lnTo>
                    <a:pt x="191516" y="97155"/>
                  </a:lnTo>
                  <a:lnTo>
                    <a:pt x="209550" y="120395"/>
                  </a:lnTo>
                  <a:lnTo>
                    <a:pt x="266573" y="240284"/>
                  </a:lnTo>
                  <a:lnTo>
                    <a:pt x="251205" y="278130"/>
                  </a:lnTo>
                  <a:lnTo>
                    <a:pt x="235076" y="294005"/>
                  </a:lnTo>
                  <a:lnTo>
                    <a:pt x="257467" y="294005"/>
                  </a:lnTo>
                  <a:lnTo>
                    <a:pt x="261546" y="287311"/>
                  </a:lnTo>
                  <a:lnTo>
                    <a:pt x="266573" y="276479"/>
                  </a:lnTo>
                  <a:lnTo>
                    <a:pt x="295895" y="204724"/>
                  </a:lnTo>
                  <a:lnTo>
                    <a:pt x="280543" y="204724"/>
                  </a:lnTo>
                  <a:lnTo>
                    <a:pt x="241808" y="124587"/>
                  </a:lnTo>
                  <a:lnTo>
                    <a:pt x="237998" y="116586"/>
                  </a:lnTo>
                  <a:lnTo>
                    <a:pt x="236209" y="110743"/>
                  </a:lnTo>
                  <a:lnTo>
                    <a:pt x="236093" y="102488"/>
                  </a:lnTo>
                  <a:lnTo>
                    <a:pt x="237363" y="99694"/>
                  </a:lnTo>
                  <a:lnTo>
                    <a:pt x="240029" y="97536"/>
                  </a:lnTo>
                  <a:lnTo>
                    <a:pt x="242570" y="95250"/>
                  </a:lnTo>
                  <a:lnTo>
                    <a:pt x="246507" y="94106"/>
                  </a:lnTo>
                  <a:lnTo>
                    <a:pt x="255397" y="94106"/>
                  </a:lnTo>
                  <a:lnTo>
                    <a:pt x="255397" y="87630"/>
                  </a:lnTo>
                  <a:close/>
                </a:path>
                <a:path w="354965" h="323214">
                  <a:moveTo>
                    <a:pt x="354711" y="87630"/>
                  </a:moveTo>
                  <a:lnTo>
                    <a:pt x="303022" y="87630"/>
                  </a:lnTo>
                  <a:lnTo>
                    <a:pt x="303022" y="94106"/>
                  </a:lnTo>
                  <a:lnTo>
                    <a:pt x="307975" y="94106"/>
                  </a:lnTo>
                  <a:lnTo>
                    <a:pt x="311530" y="94487"/>
                  </a:lnTo>
                  <a:lnTo>
                    <a:pt x="315341" y="96012"/>
                  </a:lnTo>
                  <a:lnTo>
                    <a:pt x="316865" y="97028"/>
                  </a:lnTo>
                  <a:lnTo>
                    <a:pt x="317753" y="98298"/>
                  </a:lnTo>
                  <a:lnTo>
                    <a:pt x="318516" y="99313"/>
                  </a:lnTo>
                  <a:lnTo>
                    <a:pt x="319024" y="100837"/>
                  </a:lnTo>
                  <a:lnTo>
                    <a:pt x="319024" y="107568"/>
                  </a:lnTo>
                  <a:lnTo>
                    <a:pt x="318008" y="112268"/>
                  </a:lnTo>
                  <a:lnTo>
                    <a:pt x="315975" y="116967"/>
                  </a:lnTo>
                  <a:lnTo>
                    <a:pt x="280543" y="204724"/>
                  </a:lnTo>
                  <a:lnTo>
                    <a:pt x="295895" y="204724"/>
                  </a:lnTo>
                  <a:lnTo>
                    <a:pt x="331343" y="117982"/>
                  </a:lnTo>
                  <a:lnTo>
                    <a:pt x="334137" y="110743"/>
                  </a:lnTo>
                  <a:lnTo>
                    <a:pt x="336169" y="106299"/>
                  </a:lnTo>
                  <a:lnTo>
                    <a:pt x="354711" y="94106"/>
                  </a:lnTo>
                  <a:lnTo>
                    <a:pt x="354711" y="87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6182" y="3629659"/>
              <a:ext cx="89789" cy="140335"/>
            </a:xfrm>
            <a:prstGeom prst="rect">
              <a:avLst/>
            </a:prstGeom>
          </p:spPr>
        </p:pic>
        <p:pic>
          <p:nvPicPr>
            <p:cNvPr id="75" name="object 75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7432039" y="3609720"/>
              <a:ext cx="182499" cy="244602"/>
            </a:xfrm>
            <a:prstGeom prst="rect">
              <a:avLst/>
            </a:prstGeom>
          </p:spPr>
        </p:pic>
        <p:sp>
          <p:nvSpPr>
            <p:cNvPr id="76" name="object 76"/>
            <p:cNvSpPr/>
            <p:nvPr/>
          </p:nvSpPr>
          <p:spPr>
            <a:xfrm>
              <a:off x="7255255" y="3526662"/>
              <a:ext cx="166370" cy="251460"/>
            </a:xfrm>
            <a:custGeom>
              <a:avLst/>
              <a:gdLst/>
              <a:ahLst/>
              <a:cxnLst/>
              <a:rect l="l" t="t" r="r" b="b"/>
              <a:pathLst>
                <a:path w="166370" h="251460">
                  <a:moveTo>
                    <a:pt x="47751" y="0"/>
                  </a:moveTo>
                  <a:lnTo>
                    <a:pt x="55499" y="0"/>
                  </a:lnTo>
                  <a:lnTo>
                    <a:pt x="55499" y="115062"/>
                  </a:lnTo>
                  <a:lnTo>
                    <a:pt x="67260" y="101060"/>
                  </a:lnTo>
                  <a:lnTo>
                    <a:pt x="105283" y="83057"/>
                  </a:lnTo>
                  <a:lnTo>
                    <a:pt x="147954" y="103886"/>
                  </a:lnTo>
                  <a:lnTo>
                    <a:pt x="164992" y="143891"/>
                  </a:lnTo>
                  <a:lnTo>
                    <a:pt x="166116" y="161036"/>
                  </a:lnTo>
                  <a:lnTo>
                    <a:pt x="164373" y="181155"/>
                  </a:lnTo>
                  <a:lnTo>
                    <a:pt x="138049" y="229107"/>
                  </a:lnTo>
                  <a:lnTo>
                    <a:pt x="98829" y="249949"/>
                  </a:lnTo>
                  <a:lnTo>
                    <a:pt x="84327" y="251332"/>
                  </a:lnTo>
                  <a:lnTo>
                    <a:pt x="77350" y="251023"/>
                  </a:lnTo>
                  <a:lnTo>
                    <a:pt x="34327" y="235985"/>
                  </a:lnTo>
                  <a:lnTo>
                    <a:pt x="26924" y="231267"/>
                  </a:lnTo>
                  <a:lnTo>
                    <a:pt x="26924" y="66675"/>
                  </a:lnTo>
                  <a:lnTo>
                    <a:pt x="26850" y="54457"/>
                  </a:lnTo>
                  <a:lnTo>
                    <a:pt x="17399" y="22606"/>
                  </a:lnTo>
                  <a:lnTo>
                    <a:pt x="14604" y="22606"/>
                  </a:lnTo>
                  <a:lnTo>
                    <a:pt x="11429" y="22606"/>
                  </a:lnTo>
                  <a:lnTo>
                    <a:pt x="7366" y="23622"/>
                  </a:lnTo>
                  <a:lnTo>
                    <a:pt x="2540" y="25400"/>
                  </a:lnTo>
                  <a:lnTo>
                    <a:pt x="0" y="19303"/>
                  </a:lnTo>
                  <a:lnTo>
                    <a:pt x="47751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7" name="object 77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7390892" y="3138042"/>
            <a:ext cx="641096" cy="260477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181720" y="3221101"/>
            <a:ext cx="279146" cy="177419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8615171" y="3138042"/>
            <a:ext cx="1387094" cy="26047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0149205" y="3138042"/>
            <a:ext cx="508635" cy="260477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0804143" y="3138042"/>
            <a:ext cx="1021079" cy="260477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597776" y="3522090"/>
            <a:ext cx="1168158" cy="260477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1867789" y="3522090"/>
            <a:ext cx="429259" cy="260985"/>
            <a:chOff x="1867789" y="3522090"/>
            <a:chExt cx="429259" cy="260985"/>
          </a:xfrm>
        </p:grpSpPr>
        <p:sp>
          <p:nvSpPr>
            <p:cNvPr id="84" name="object 84"/>
            <p:cNvSpPr/>
            <p:nvPr/>
          </p:nvSpPr>
          <p:spPr>
            <a:xfrm>
              <a:off x="1872361" y="3526662"/>
              <a:ext cx="420370" cy="251460"/>
            </a:xfrm>
            <a:custGeom>
              <a:avLst/>
              <a:gdLst/>
              <a:ahLst/>
              <a:cxnLst/>
              <a:rect l="l" t="t" r="r" b="b"/>
              <a:pathLst>
                <a:path w="420369" h="251460">
                  <a:moveTo>
                    <a:pt x="358901" y="82804"/>
                  </a:moveTo>
                  <a:lnTo>
                    <a:pt x="317521" y="95662"/>
                  </a:lnTo>
                  <a:lnTo>
                    <a:pt x="290734" y="132889"/>
                  </a:lnTo>
                  <a:lnTo>
                    <a:pt x="285495" y="169163"/>
                  </a:lnTo>
                  <a:lnTo>
                    <a:pt x="286777" y="187049"/>
                  </a:lnTo>
                  <a:lnTo>
                    <a:pt x="305815" y="229107"/>
                  </a:lnTo>
                  <a:lnTo>
                    <a:pt x="341052" y="249949"/>
                  </a:lnTo>
                  <a:lnTo>
                    <a:pt x="354838" y="251332"/>
                  </a:lnTo>
                  <a:lnTo>
                    <a:pt x="367508" y="250118"/>
                  </a:lnTo>
                  <a:lnTo>
                    <a:pt x="379047" y="246475"/>
                  </a:lnTo>
                  <a:lnTo>
                    <a:pt x="389467" y="240403"/>
                  </a:lnTo>
                  <a:lnTo>
                    <a:pt x="398780" y="231901"/>
                  </a:lnTo>
                  <a:lnTo>
                    <a:pt x="405605" y="223138"/>
                  </a:lnTo>
                  <a:lnTo>
                    <a:pt x="368045" y="223138"/>
                  </a:lnTo>
                  <a:lnTo>
                    <a:pt x="356711" y="221876"/>
                  </a:lnTo>
                  <a:lnTo>
                    <a:pt x="319706" y="191970"/>
                  </a:lnTo>
                  <a:lnTo>
                    <a:pt x="310133" y="147447"/>
                  </a:lnTo>
                  <a:lnTo>
                    <a:pt x="419862" y="147447"/>
                  </a:lnTo>
                  <a:lnTo>
                    <a:pt x="419091" y="137413"/>
                  </a:lnTo>
                  <a:lnTo>
                    <a:pt x="310133" y="137413"/>
                  </a:lnTo>
                  <a:lnTo>
                    <a:pt x="311679" y="128033"/>
                  </a:lnTo>
                  <a:lnTo>
                    <a:pt x="335518" y="97901"/>
                  </a:lnTo>
                  <a:lnTo>
                    <a:pt x="349122" y="95123"/>
                  </a:lnTo>
                  <a:lnTo>
                    <a:pt x="396399" y="95123"/>
                  </a:lnTo>
                  <a:lnTo>
                    <a:pt x="393549" y="92715"/>
                  </a:lnTo>
                  <a:lnTo>
                    <a:pt x="383190" y="87201"/>
                  </a:lnTo>
                  <a:lnTo>
                    <a:pt x="371641" y="83901"/>
                  </a:lnTo>
                  <a:lnTo>
                    <a:pt x="358901" y="82804"/>
                  </a:lnTo>
                  <a:close/>
                </a:path>
                <a:path w="420369" h="251460">
                  <a:moveTo>
                    <a:pt x="414527" y="185166"/>
                  </a:moveTo>
                  <a:lnTo>
                    <a:pt x="389173" y="218263"/>
                  </a:lnTo>
                  <a:lnTo>
                    <a:pt x="368045" y="223138"/>
                  </a:lnTo>
                  <a:lnTo>
                    <a:pt x="405605" y="223138"/>
                  </a:lnTo>
                  <a:lnTo>
                    <a:pt x="406610" y="221849"/>
                  </a:lnTo>
                  <a:lnTo>
                    <a:pt x="412750" y="211296"/>
                  </a:lnTo>
                  <a:lnTo>
                    <a:pt x="417175" y="200219"/>
                  </a:lnTo>
                  <a:lnTo>
                    <a:pt x="419862" y="188594"/>
                  </a:lnTo>
                  <a:lnTo>
                    <a:pt x="414527" y="185166"/>
                  </a:lnTo>
                  <a:close/>
                </a:path>
                <a:path w="420369" h="251460">
                  <a:moveTo>
                    <a:pt x="396399" y="95123"/>
                  </a:moveTo>
                  <a:lnTo>
                    <a:pt x="355345" y="95123"/>
                  </a:lnTo>
                  <a:lnTo>
                    <a:pt x="361314" y="97028"/>
                  </a:lnTo>
                  <a:lnTo>
                    <a:pt x="372744" y="104393"/>
                  </a:lnTo>
                  <a:lnTo>
                    <a:pt x="377063" y="109474"/>
                  </a:lnTo>
                  <a:lnTo>
                    <a:pt x="381888" y="120142"/>
                  </a:lnTo>
                  <a:lnTo>
                    <a:pt x="383031" y="127254"/>
                  </a:lnTo>
                  <a:lnTo>
                    <a:pt x="383666" y="137413"/>
                  </a:lnTo>
                  <a:lnTo>
                    <a:pt x="419091" y="137413"/>
                  </a:lnTo>
                  <a:lnTo>
                    <a:pt x="418790" y="133496"/>
                  </a:lnTo>
                  <a:lnTo>
                    <a:pt x="415575" y="120999"/>
                  </a:lnTo>
                  <a:lnTo>
                    <a:pt x="410217" y="109978"/>
                  </a:lnTo>
                  <a:lnTo>
                    <a:pt x="402716" y="100456"/>
                  </a:lnTo>
                  <a:lnTo>
                    <a:pt x="396399" y="95123"/>
                  </a:lnTo>
                  <a:close/>
                </a:path>
                <a:path w="420369" h="251460">
                  <a:moveTo>
                    <a:pt x="53720" y="99822"/>
                  </a:moveTo>
                  <a:lnTo>
                    <a:pt x="25145" y="99822"/>
                  </a:lnTo>
                  <a:lnTo>
                    <a:pt x="25145" y="206629"/>
                  </a:lnTo>
                  <a:lnTo>
                    <a:pt x="40005" y="244729"/>
                  </a:lnTo>
                  <a:lnTo>
                    <a:pt x="50291" y="249047"/>
                  </a:lnTo>
                  <a:lnTo>
                    <a:pt x="63500" y="249047"/>
                  </a:lnTo>
                  <a:lnTo>
                    <a:pt x="88796" y="228981"/>
                  </a:lnTo>
                  <a:lnTo>
                    <a:pt x="64896" y="228981"/>
                  </a:lnTo>
                  <a:lnTo>
                    <a:pt x="61087" y="227203"/>
                  </a:lnTo>
                  <a:lnTo>
                    <a:pt x="58165" y="223647"/>
                  </a:lnTo>
                  <a:lnTo>
                    <a:pt x="55118" y="220091"/>
                  </a:lnTo>
                  <a:lnTo>
                    <a:pt x="53720" y="213106"/>
                  </a:lnTo>
                  <a:lnTo>
                    <a:pt x="53720" y="99822"/>
                  </a:lnTo>
                  <a:close/>
                </a:path>
                <a:path w="420369" h="251460">
                  <a:moveTo>
                    <a:pt x="95631" y="214884"/>
                  </a:moveTo>
                  <a:lnTo>
                    <a:pt x="88900" y="214884"/>
                  </a:lnTo>
                  <a:lnTo>
                    <a:pt x="86994" y="219582"/>
                  </a:lnTo>
                  <a:lnTo>
                    <a:pt x="84200" y="223012"/>
                  </a:lnTo>
                  <a:lnTo>
                    <a:pt x="80518" y="225425"/>
                  </a:lnTo>
                  <a:lnTo>
                    <a:pt x="76962" y="227837"/>
                  </a:lnTo>
                  <a:lnTo>
                    <a:pt x="73278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1" y="214884"/>
                  </a:lnTo>
                  <a:close/>
                </a:path>
                <a:path w="420369" h="251460">
                  <a:moveTo>
                    <a:pt x="53720" y="35433"/>
                  </a:moveTo>
                  <a:lnTo>
                    <a:pt x="48387" y="35433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1" y="81153"/>
                  </a:lnTo>
                  <a:lnTo>
                    <a:pt x="0" y="94106"/>
                  </a:lnTo>
                  <a:lnTo>
                    <a:pt x="0" y="99822"/>
                  </a:lnTo>
                  <a:lnTo>
                    <a:pt x="90805" y="99822"/>
                  </a:lnTo>
                  <a:lnTo>
                    <a:pt x="90805" y="87630"/>
                  </a:lnTo>
                  <a:lnTo>
                    <a:pt x="53720" y="87630"/>
                  </a:lnTo>
                  <a:lnTo>
                    <a:pt x="53720" y="35433"/>
                  </a:lnTo>
                  <a:close/>
                </a:path>
                <a:path w="420369" h="251460">
                  <a:moveTo>
                    <a:pt x="178943" y="240284"/>
                  </a:moveTo>
                  <a:lnTo>
                    <a:pt x="100202" y="240284"/>
                  </a:lnTo>
                  <a:lnTo>
                    <a:pt x="100202" y="246506"/>
                  </a:lnTo>
                  <a:lnTo>
                    <a:pt x="178943" y="246506"/>
                  </a:lnTo>
                  <a:lnTo>
                    <a:pt x="178943" y="240284"/>
                  </a:lnTo>
                  <a:close/>
                </a:path>
                <a:path w="420369" h="251460">
                  <a:moveTo>
                    <a:pt x="270890" y="240284"/>
                  </a:moveTo>
                  <a:lnTo>
                    <a:pt x="192786" y="240284"/>
                  </a:lnTo>
                  <a:lnTo>
                    <a:pt x="192786" y="246506"/>
                  </a:lnTo>
                  <a:lnTo>
                    <a:pt x="270890" y="246506"/>
                  </a:lnTo>
                  <a:lnTo>
                    <a:pt x="270890" y="240284"/>
                  </a:lnTo>
                  <a:close/>
                </a:path>
                <a:path w="420369" h="251460">
                  <a:moveTo>
                    <a:pt x="153288" y="22606"/>
                  </a:moveTo>
                  <a:lnTo>
                    <a:pt x="115062" y="22606"/>
                  </a:lnTo>
                  <a:lnTo>
                    <a:pt x="117475" y="23367"/>
                  </a:lnTo>
                  <a:lnTo>
                    <a:pt x="121031" y="26415"/>
                  </a:lnTo>
                  <a:lnTo>
                    <a:pt x="124386" y="54617"/>
                  </a:lnTo>
                  <a:lnTo>
                    <a:pt x="124372" y="221487"/>
                  </a:lnTo>
                  <a:lnTo>
                    <a:pt x="116839" y="236981"/>
                  </a:lnTo>
                  <a:lnTo>
                    <a:pt x="112775" y="239141"/>
                  </a:lnTo>
                  <a:lnTo>
                    <a:pt x="107314" y="240284"/>
                  </a:lnTo>
                  <a:lnTo>
                    <a:pt x="170814" y="240284"/>
                  </a:lnTo>
                  <a:lnTo>
                    <a:pt x="165100" y="239394"/>
                  </a:lnTo>
                  <a:lnTo>
                    <a:pt x="161925" y="237617"/>
                  </a:lnTo>
                  <a:lnTo>
                    <a:pt x="153288" y="221487"/>
                  </a:lnTo>
                  <a:lnTo>
                    <a:pt x="153288" y="126745"/>
                  </a:lnTo>
                  <a:lnTo>
                    <a:pt x="159454" y="120459"/>
                  </a:lnTo>
                  <a:lnTo>
                    <a:pt x="164331" y="116078"/>
                  </a:lnTo>
                  <a:lnTo>
                    <a:pt x="153288" y="116078"/>
                  </a:lnTo>
                  <a:lnTo>
                    <a:pt x="153288" y="22606"/>
                  </a:lnTo>
                  <a:close/>
                </a:path>
                <a:path w="420369" h="251460">
                  <a:moveTo>
                    <a:pt x="240058" y="104012"/>
                  </a:moveTo>
                  <a:lnTo>
                    <a:pt x="198500" y="104012"/>
                  </a:lnTo>
                  <a:lnTo>
                    <a:pt x="203326" y="105282"/>
                  </a:lnTo>
                  <a:lnTo>
                    <a:pt x="211074" y="110743"/>
                  </a:lnTo>
                  <a:lnTo>
                    <a:pt x="218312" y="225044"/>
                  </a:lnTo>
                  <a:lnTo>
                    <a:pt x="217898" y="227075"/>
                  </a:lnTo>
                  <a:lnTo>
                    <a:pt x="216788" y="231267"/>
                  </a:lnTo>
                  <a:lnTo>
                    <a:pt x="214756" y="234569"/>
                  </a:lnTo>
                  <a:lnTo>
                    <a:pt x="211836" y="236855"/>
                  </a:lnTo>
                  <a:lnTo>
                    <a:pt x="209041" y="239141"/>
                  </a:lnTo>
                  <a:lnTo>
                    <a:pt x="203834" y="240284"/>
                  </a:lnTo>
                  <a:lnTo>
                    <a:pt x="263397" y="240284"/>
                  </a:lnTo>
                  <a:lnTo>
                    <a:pt x="258318" y="239394"/>
                  </a:lnTo>
                  <a:lnTo>
                    <a:pt x="255524" y="237870"/>
                  </a:lnTo>
                  <a:lnTo>
                    <a:pt x="252856" y="236219"/>
                  </a:lnTo>
                  <a:lnTo>
                    <a:pt x="250825" y="234061"/>
                  </a:lnTo>
                  <a:lnTo>
                    <a:pt x="249681" y="231267"/>
                  </a:lnTo>
                  <a:lnTo>
                    <a:pt x="248031" y="227584"/>
                  </a:lnTo>
                  <a:lnTo>
                    <a:pt x="247353" y="221487"/>
                  </a:lnTo>
                  <a:lnTo>
                    <a:pt x="247269" y="154431"/>
                  </a:lnTo>
                  <a:lnTo>
                    <a:pt x="247056" y="140833"/>
                  </a:lnTo>
                  <a:lnTo>
                    <a:pt x="246427" y="129555"/>
                  </a:lnTo>
                  <a:lnTo>
                    <a:pt x="245393" y="120588"/>
                  </a:lnTo>
                  <a:lnTo>
                    <a:pt x="243966" y="113918"/>
                  </a:lnTo>
                  <a:lnTo>
                    <a:pt x="241296" y="106443"/>
                  </a:lnTo>
                  <a:lnTo>
                    <a:pt x="240058" y="104012"/>
                  </a:lnTo>
                  <a:close/>
                </a:path>
                <a:path w="420369" h="251460">
                  <a:moveTo>
                    <a:pt x="215391" y="83057"/>
                  </a:moveTo>
                  <a:lnTo>
                    <a:pt x="198881" y="83057"/>
                  </a:lnTo>
                  <a:lnTo>
                    <a:pt x="191262" y="84962"/>
                  </a:lnTo>
                  <a:lnTo>
                    <a:pt x="153288" y="116078"/>
                  </a:lnTo>
                  <a:lnTo>
                    <a:pt x="164331" y="116078"/>
                  </a:lnTo>
                  <a:lnTo>
                    <a:pt x="165179" y="115315"/>
                  </a:lnTo>
                  <a:lnTo>
                    <a:pt x="170451" y="111315"/>
                  </a:lnTo>
                  <a:lnTo>
                    <a:pt x="175259" y="108457"/>
                  </a:lnTo>
                  <a:lnTo>
                    <a:pt x="181482" y="105537"/>
                  </a:lnTo>
                  <a:lnTo>
                    <a:pt x="187325" y="104012"/>
                  </a:lnTo>
                  <a:lnTo>
                    <a:pt x="240058" y="104012"/>
                  </a:lnTo>
                  <a:lnTo>
                    <a:pt x="238029" y="100028"/>
                  </a:lnTo>
                  <a:lnTo>
                    <a:pt x="234144" y="94684"/>
                  </a:lnTo>
                  <a:lnTo>
                    <a:pt x="229615" y="90424"/>
                  </a:lnTo>
                  <a:lnTo>
                    <a:pt x="223138" y="85470"/>
                  </a:lnTo>
                  <a:lnTo>
                    <a:pt x="215391" y="83057"/>
                  </a:lnTo>
                  <a:close/>
                </a:path>
                <a:path w="420369" h="251460">
                  <a:moveTo>
                    <a:pt x="153288" y="0"/>
                  </a:moveTo>
                  <a:lnTo>
                    <a:pt x="145287" y="0"/>
                  </a:lnTo>
                  <a:lnTo>
                    <a:pt x="97789" y="19303"/>
                  </a:lnTo>
                  <a:lnTo>
                    <a:pt x="100202" y="25400"/>
                  </a:lnTo>
                  <a:lnTo>
                    <a:pt x="105663" y="23622"/>
                  </a:lnTo>
                  <a:lnTo>
                    <a:pt x="109600" y="22606"/>
                  </a:lnTo>
                  <a:lnTo>
                    <a:pt x="153288" y="22606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153285" y="3604894"/>
              <a:ext cx="143510" cy="177672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7789" y="3557523"/>
              <a:ext cx="104775" cy="222758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1970151" y="3526662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5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8"/>
                  </a:lnTo>
                  <a:lnTo>
                    <a:pt x="64619" y="106457"/>
                  </a:lnTo>
                  <a:lnTo>
                    <a:pt x="101092" y="83057"/>
                  </a:lnTo>
                  <a:lnTo>
                    <a:pt x="108585" y="83057"/>
                  </a:lnTo>
                  <a:lnTo>
                    <a:pt x="117601" y="83057"/>
                  </a:lnTo>
                  <a:lnTo>
                    <a:pt x="146176" y="113918"/>
                  </a:lnTo>
                  <a:lnTo>
                    <a:pt x="149479" y="154431"/>
                  </a:lnTo>
                  <a:lnTo>
                    <a:pt x="149479" y="210566"/>
                  </a:lnTo>
                  <a:lnTo>
                    <a:pt x="149479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5" y="234061"/>
                  </a:lnTo>
                  <a:lnTo>
                    <a:pt x="155067" y="236219"/>
                  </a:lnTo>
                  <a:lnTo>
                    <a:pt x="157734" y="237870"/>
                  </a:lnTo>
                  <a:lnTo>
                    <a:pt x="160528" y="239394"/>
                  </a:lnTo>
                  <a:lnTo>
                    <a:pt x="165607" y="240284"/>
                  </a:lnTo>
                  <a:lnTo>
                    <a:pt x="173100" y="240284"/>
                  </a:lnTo>
                  <a:lnTo>
                    <a:pt x="173100" y="246506"/>
                  </a:lnTo>
                  <a:lnTo>
                    <a:pt x="94996" y="246506"/>
                  </a:lnTo>
                  <a:lnTo>
                    <a:pt x="94996" y="240284"/>
                  </a:lnTo>
                  <a:lnTo>
                    <a:pt x="98679" y="240284"/>
                  </a:lnTo>
                  <a:lnTo>
                    <a:pt x="106044" y="240284"/>
                  </a:lnTo>
                  <a:lnTo>
                    <a:pt x="111251" y="239141"/>
                  </a:lnTo>
                  <a:lnTo>
                    <a:pt x="114046" y="236855"/>
                  </a:lnTo>
                  <a:lnTo>
                    <a:pt x="116967" y="234569"/>
                  </a:lnTo>
                  <a:lnTo>
                    <a:pt x="118999" y="231267"/>
                  </a:lnTo>
                  <a:lnTo>
                    <a:pt x="120142" y="226949"/>
                  </a:lnTo>
                  <a:lnTo>
                    <a:pt x="120523" y="225044"/>
                  </a:lnTo>
                  <a:lnTo>
                    <a:pt x="120650" y="219582"/>
                  </a:lnTo>
                  <a:lnTo>
                    <a:pt x="120650" y="210566"/>
                  </a:lnTo>
                  <a:lnTo>
                    <a:pt x="120650" y="154431"/>
                  </a:lnTo>
                  <a:lnTo>
                    <a:pt x="116205" y="114807"/>
                  </a:lnTo>
                  <a:lnTo>
                    <a:pt x="109474" y="108076"/>
                  </a:lnTo>
                  <a:lnTo>
                    <a:pt x="105537" y="105282"/>
                  </a:lnTo>
                  <a:lnTo>
                    <a:pt x="100711" y="104012"/>
                  </a:lnTo>
                  <a:lnTo>
                    <a:pt x="95250" y="104012"/>
                  </a:lnTo>
                  <a:lnTo>
                    <a:pt x="89535" y="104012"/>
                  </a:lnTo>
                  <a:lnTo>
                    <a:pt x="55499" y="126745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64135" y="237617"/>
                  </a:lnTo>
                  <a:lnTo>
                    <a:pt x="67310" y="239394"/>
                  </a:lnTo>
                  <a:lnTo>
                    <a:pt x="73025" y="240284"/>
                  </a:lnTo>
                  <a:lnTo>
                    <a:pt x="81153" y="240284"/>
                  </a:lnTo>
                  <a:lnTo>
                    <a:pt x="81153" y="246506"/>
                  </a:lnTo>
                  <a:lnTo>
                    <a:pt x="2412" y="246506"/>
                  </a:lnTo>
                  <a:lnTo>
                    <a:pt x="2412" y="240284"/>
                  </a:lnTo>
                  <a:lnTo>
                    <a:pt x="9525" y="240284"/>
                  </a:lnTo>
                  <a:lnTo>
                    <a:pt x="14986" y="239141"/>
                  </a:lnTo>
                  <a:lnTo>
                    <a:pt x="19050" y="236981"/>
                  </a:lnTo>
                  <a:lnTo>
                    <a:pt x="21336" y="235838"/>
                  </a:lnTo>
                  <a:lnTo>
                    <a:pt x="23241" y="233553"/>
                  </a:lnTo>
                  <a:lnTo>
                    <a:pt x="24637" y="230378"/>
                  </a:lnTo>
                  <a:lnTo>
                    <a:pt x="26035" y="227075"/>
                  </a:lnTo>
                  <a:lnTo>
                    <a:pt x="26669" y="220599"/>
                  </a:lnTo>
                  <a:lnTo>
                    <a:pt x="26669" y="210566"/>
                  </a:lnTo>
                  <a:lnTo>
                    <a:pt x="26669" y="66928"/>
                  </a:lnTo>
                  <a:lnTo>
                    <a:pt x="23241" y="26415"/>
                  </a:lnTo>
                  <a:lnTo>
                    <a:pt x="21462" y="24891"/>
                  </a:lnTo>
                  <a:lnTo>
                    <a:pt x="19685" y="23367"/>
                  </a:lnTo>
                  <a:lnTo>
                    <a:pt x="17272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2" y="25400"/>
                  </a:lnTo>
                  <a:lnTo>
                    <a:pt x="0" y="19303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8" name="object 88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2401951" y="3522090"/>
            <a:ext cx="1677416" cy="260477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4179696" y="3522090"/>
            <a:ext cx="510159" cy="260477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7705725" y="3522090"/>
            <a:ext cx="1159002" cy="260477"/>
          </a:xfrm>
          <a:prstGeom prst="rect">
            <a:avLst/>
          </a:prstGeom>
        </p:spPr>
      </p:pic>
      <p:pic>
        <p:nvPicPr>
          <p:cNvPr id="91" name="object 91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8974963" y="3522090"/>
            <a:ext cx="1327404" cy="331597"/>
          </a:xfrm>
          <a:prstGeom prst="rect">
            <a:avLst/>
          </a:prstGeom>
        </p:spPr>
      </p:pic>
      <p:pic>
        <p:nvPicPr>
          <p:cNvPr id="92" name="object 92"/>
          <p:cNvPicPr/>
          <p:nvPr/>
        </p:nvPicPr>
        <p:blipFill>
          <a:blip r:embed="rId63" cstate="print"/>
          <a:stretch>
            <a:fillRect/>
          </a:stretch>
        </p:blipFill>
        <p:spPr>
          <a:xfrm>
            <a:off x="10411332" y="3605148"/>
            <a:ext cx="870458" cy="177419"/>
          </a:xfrm>
          <a:prstGeom prst="rect">
            <a:avLst/>
          </a:prstGeom>
        </p:spPr>
      </p:pic>
      <p:grpSp>
        <p:nvGrpSpPr>
          <p:cNvPr id="93" name="object 93"/>
          <p:cNvGrpSpPr/>
          <p:nvPr/>
        </p:nvGrpSpPr>
        <p:grpSpPr>
          <a:xfrm>
            <a:off x="11385168" y="3522090"/>
            <a:ext cx="429259" cy="260985"/>
            <a:chOff x="11385168" y="3522090"/>
            <a:chExt cx="429259" cy="260985"/>
          </a:xfrm>
        </p:grpSpPr>
        <p:sp>
          <p:nvSpPr>
            <p:cNvPr id="94" name="object 94"/>
            <p:cNvSpPr/>
            <p:nvPr/>
          </p:nvSpPr>
          <p:spPr>
            <a:xfrm>
              <a:off x="11389740" y="3526662"/>
              <a:ext cx="420370" cy="251460"/>
            </a:xfrm>
            <a:custGeom>
              <a:avLst/>
              <a:gdLst/>
              <a:ahLst/>
              <a:cxnLst/>
              <a:rect l="l" t="t" r="r" b="b"/>
              <a:pathLst>
                <a:path w="420370" h="251460">
                  <a:moveTo>
                    <a:pt x="358901" y="82804"/>
                  </a:moveTo>
                  <a:lnTo>
                    <a:pt x="317521" y="95662"/>
                  </a:lnTo>
                  <a:lnTo>
                    <a:pt x="290734" y="132889"/>
                  </a:lnTo>
                  <a:lnTo>
                    <a:pt x="285495" y="169163"/>
                  </a:lnTo>
                  <a:lnTo>
                    <a:pt x="286777" y="187049"/>
                  </a:lnTo>
                  <a:lnTo>
                    <a:pt x="305815" y="229107"/>
                  </a:lnTo>
                  <a:lnTo>
                    <a:pt x="341052" y="249949"/>
                  </a:lnTo>
                  <a:lnTo>
                    <a:pt x="354837" y="251332"/>
                  </a:lnTo>
                  <a:lnTo>
                    <a:pt x="367454" y="250118"/>
                  </a:lnTo>
                  <a:lnTo>
                    <a:pt x="378999" y="246475"/>
                  </a:lnTo>
                  <a:lnTo>
                    <a:pt x="389449" y="240403"/>
                  </a:lnTo>
                  <a:lnTo>
                    <a:pt x="398779" y="231901"/>
                  </a:lnTo>
                  <a:lnTo>
                    <a:pt x="405605" y="223138"/>
                  </a:lnTo>
                  <a:lnTo>
                    <a:pt x="368045" y="223138"/>
                  </a:lnTo>
                  <a:lnTo>
                    <a:pt x="356711" y="221876"/>
                  </a:lnTo>
                  <a:lnTo>
                    <a:pt x="319706" y="191970"/>
                  </a:lnTo>
                  <a:lnTo>
                    <a:pt x="310133" y="147447"/>
                  </a:lnTo>
                  <a:lnTo>
                    <a:pt x="419861" y="147447"/>
                  </a:lnTo>
                  <a:lnTo>
                    <a:pt x="419091" y="137413"/>
                  </a:lnTo>
                  <a:lnTo>
                    <a:pt x="310133" y="137413"/>
                  </a:lnTo>
                  <a:lnTo>
                    <a:pt x="311679" y="128033"/>
                  </a:lnTo>
                  <a:lnTo>
                    <a:pt x="335518" y="97901"/>
                  </a:lnTo>
                  <a:lnTo>
                    <a:pt x="349123" y="95123"/>
                  </a:lnTo>
                  <a:lnTo>
                    <a:pt x="396399" y="95123"/>
                  </a:lnTo>
                  <a:lnTo>
                    <a:pt x="393549" y="92715"/>
                  </a:lnTo>
                  <a:lnTo>
                    <a:pt x="383190" y="87201"/>
                  </a:lnTo>
                  <a:lnTo>
                    <a:pt x="371641" y="83901"/>
                  </a:lnTo>
                  <a:lnTo>
                    <a:pt x="358901" y="82804"/>
                  </a:lnTo>
                  <a:close/>
                </a:path>
                <a:path w="420370" h="251460">
                  <a:moveTo>
                    <a:pt x="414527" y="185166"/>
                  </a:moveTo>
                  <a:lnTo>
                    <a:pt x="389173" y="218263"/>
                  </a:lnTo>
                  <a:lnTo>
                    <a:pt x="368045" y="223138"/>
                  </a:lnTo>
                  <a:lnTo>
                    <a:pt x="405605" y="223138"/>
                  </a:lnTo>
                  <a:lnTo>
                    <a:pt x="406610" y="221849"/>
                  </a:lnTo>
                  <a:lnTo>
                    <a:pt x="412749" y="211296"/>
                  </a:lnTo>
                  <a:lnTo>
                    <a:pt x="417175" y="200219"/>
                  </a:lnTo>
                  <a:lnTo>
                    <a:pt x="419861" y="188594"/>
                  </a:lnTo>
                  <a:lnTo>
                    <a:pt x="414527" y="185166"/>
                  </a:lnTo>
                  <a:close/>
                </a:path>
                <a:path w="420370" h="251460">
                  <a:moveTo>
                    <a:pt x="396399" y="95123"/>
                  </a:moveTo>
                  <a:lnTo>
                    <a:pt x="355345" y="95123"/>
                  </a:lnTo>
                  <a:lnTo>
                    <a:pt x="361314" y="97028"/>
                  </a:lnTo>
                  <a:lnTo>
                    <a:pt x="372744" y="104393"/>
                  </a:lnTo>
                  <a:lnTo>
                    <a:pt x="377062" y="109474"/>
                  </a:lnTo>
                  <a:lnTo>
                    <a:pt x="381888" y="120142"/>
                  </a:lnTo>
                  <a:lnTo>
                    <a:pt x="383031" y="127254"/>
                  </a:lnTo>
                  <a:lnTo>
                    <a:pt x="383666" y="137413"/>
                  </a:lnTo>
                  <a:lnTo>
                    <a:pt x="419091" y="137413"/>
                  </a:lnTo>
                  <a:lnTo>
                    <a:pt x="418790" y="133496"/>
                  </a:lnTo>
                  <a:lnTo>
                    <a:pt x="415575" y="120999"/>
                  </a:lnTo>
                  <a:lnTo>
                    <a:pt x="410217" y="109978"/>
                  </a:lnTo>
                  <a:lnTo>
                    <a:pt x="402716" y="100456"/>
                  </a:lnTo>
                  <a:lnTo>
                    <a:pt x="396399" y="95123"/>
                  </a:lnTo>
                  <a:close/>
                </a:path>
                <a:path w="420370" h="251460">
                  <a:moveTo>
                    <a:pt x="53720" y="99822"/>
                  </a:moveTo>
                  <a:lnTo>
                    <a:pt x="25145" y="99822"/>
                  </a:lnTo>
                  <a:lnTo>
                    <a:pt x="25145" y="206629"/>
                  </a:lnTo>
                  <a:lnTo>
                    <a:pt x="40004" y="244729"/>
                  </a:lnTo>
                  <a:lnTo>
                    <a:pt x="50291" y="249047"/>
                  </a:lnTo>
                  <a:lnTo>
                    <a:pt x="63500" y="249047"/>
                  </a:lnTo>
                  <a:lnTo>
                    <a:pt x="88796" y="228981"/>
                  </a:lnTo>
                  <a:lnTo>
                    <a:pt x="64897" y="228981"/>
                  </a:lnTo>
                  <a:lnTo>
                    <a:pt x="61086" y="227203"/>
                  </a:lnTo>
                  <a:lnTo>
                    <a:pt x="58165" y="223647"/>
                  </a:lnTo>
                  <a:lnTo>
                    <a:pt x="55117" y="220091"/>
                  </a:lnTo>
                  <a:lnTo>
                    <a:pt x="53720" y="213106"/>
                  </a:lnTo>
                  <a:lnTo>
                    <a:pt x="53720" y="99822"/>
                  </a:lnTo>
                  <a:close/>
                </a:path>
                <a:path w="420370" h="251460">
                  <a:moveTo>
                    <a:pt x="95630" y="214884"/>
                  </a:moveTo>
                  <a:lnTo>
                    <a:pt x="88900" y="214884"/>
                  </a:lnTo>
                  <a:lnTo>
                    <a:pt x="86867" y="219582"/>
                  </a:lnTo>
                  <a:lnTo>
                    <a:pt x="84200" y="223012"/>
                  </a:lnTo>
                  <a:lnTo>
                    <a:pt x="80517" y="225425"/>
                  </a:lnTo>
                  <a:lnTo>
                    <a:pt x="76961" y="227837"/>
                  </a:lnTo>
                  <a:lnTo>
                    <a:pt x="73278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0" y="214884"/>
                  </a:lnTo>
                  <a:close/>
                </a:path>
                <a:path w="420370" h="251460">
                  <a:moveTo>
                    <a:pt x="53720" y="35433"/>
                  </a:moveTo>
                  <a:lnTo>
                    <a:pt x="48386" y="35433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0" y="81153"/>
                  </a:lnTo>
                  <a:lnTo>
                    <a:pt x="0" y="94106"/>
                  </a:lnTo>
                  <a:lnTo>
                    <a:pt x="0" y="99822"/>
                  </a:lnTo>
                  <a:lnTo>
                    <a:pt x="90804" y="99822"/>
                  </a:lnTo>
                  <a:lnTo>
                    <a:pt x="90804" y="87630"/>
                  </a:lnTo>
                  <a:lnTo>
                    <a:pt x="53720" y="87630"/>
                  </a:lnTo>
                  <a:lnTo>
                    <a:pt x="53720" y="35433"/>
                  </a:lnTo>
                  <a:close/>
                </a:path>
                <a:path w="420370" h="251460">
                  <a:moveTo>
                    <a:pt x="177418" y="240284"/>
                  </a:moveTo>
                  <a:lnTo>
                    <a:pt x="98678" y="240284"/>
                  </a:lnTo>
                  <a:lnTo>
                    <a:pt x="98678" y="246506"/>
                  </a:lnTo>
                  <a:lnTo>
                    <a:pt x="177418" y="246506"/>
                  </a:lnTo>
                  <a:lnTo>
                    <a:pt x="177418" y="240284"/>
                  </a:lnTo>
                  <a:close/>
                </a:path>
                <a:path w="420370" h="251460">
                  <a:moveTo>
                    <a:pt x="269366" y="240284"/>
                  </a:moveTo>
                  <a:lnTo>
                    <a:pt x="191261" y="240284"/>
                  </a:lnTo>
                  <a:lnTo>
                    <a:pt x="191261" y="246506"/>
                  </a:lnTo>
                  <a:lnTo>
                    <a:pt x="269366" y="246506"/>
                  </a:lnTo>
                  <a:lnTo>
                    <a:pt x="269366" y="240284"/>
                  </a:lnTo>
                  <a:close/>
                </a:path>
                <a:path w="420370" h="251460">
                  <a:moveTo>
                    <a:pt x="151764" y="22606"/>
                  </a:moveTo>
                  <a:lnTo>
                    <a:pt x="113537" y="22606"/>
                  </a:lnTo>
                  <a:lnTo>
                    <a:pt x="115950" y="23367"/>
                  </a:lnTo>
                  <a:lnTo>
                    <a:pt x="119506" y="26415"/>
                  </a:lnTo>
                  <a:lnTo>
                    <a:pt x="122862" y="54617"/>
                  </a:lnTo>
                  <a:lnTo>
                    <a:pt x="122848" y="221487"/>
                  </a:lnTo>
                  <a:lnTo>
                    <a:pt x="115315" y="236981"/>
                  </a:lnTo>
                  <a:lnTo>
                    <a:pt x="111251" y="239141"/>
                  </a:lnTo>
                  <a:lnTo>
                    <a:pt x="105790" y="240284"/>
                  </a:lnTo>
                  <a:lnTo>
                    <a:pt x="169290" y="240284"/>
                  </a:lnTo>
                  <a:lnTo>
                    <a:pt x="163575" y="239394"/>
                  </a:lnTo>
                  <a:lnTo>
                    <a:pt x="160400" y="237617"/>
                  </a:lnTo>
                  <a:lnTo>
                    <a:pt x="151764" y="221487"/>
                  </a:lnTo>
                  <a:lnTo>
                    <a:pt x="151764" y="126745"/>
                  </a:lnTo>
                  <a:lnTo>
                    <a:pt x="157930" y="120459"/>
                  </a:lnTo>
                  <a:lnTo>
                    <a:pt x="162807" y="116078"/>
                  </a:lnTo>
                  <a:lnTo>
                    <a:pt x="151764" y="116078"/>
                  </a:lnTo>
                  <a:lnTo>
                    <a:pt x="151764" y="22606"/>
                  </a:lnTo>
                  <a:close/>
                </a:path>
                <a:path w="420370" h="251460">
                  <a:moveTo>
                    <a:pt x="238534" y="104012"/>
                  </a:moveTo>
                  <a:lnTo>
                    <a:pt x="196976" y="104012"/>
                  </a:lnTo>
                  <a:lnTo>
                    <a:pt x="201802" y="105282"/>
                  </a:lnTo>
                  <a:lnTo>
                    <a:pt x="209550" y="110743"/>
                  </a:lnTo>
                  <a:lnTo>
                    <a:pt x="216788" y="225044"/>
                  </a:lnTo>
                  <a:lnTo>
                    <a:pt x="216374" y="227075"/>
                  </a:lnTo>
                  <a:lnTo>
                    <a:pt x="215264" y="231267"/>
                  </a:lnTo>
                  <a:lnTo>
                    <a:pt x="213232" y="234569"/>
                  </a:lnTo>
                  <a:lnTo>
                    <a:pt x="210311" y="236855"/>
                  </a:lnTo>
                  <a:lnTo>
                    <a:pt x="207517" y="239141"/>
                  </a:lnTo>
                  <a:lnTo>
                    <a:pt x="202310" y="240284"/>
                  </a:lnTo>
                  <a:lnTo>
                    <a:pt x="261874" y="240284"/>
                  </a:lnTo>
                  <a:lnTo>
                    <a:pt x="256793" y="239394"/>
                  </a:lnTo>
                  <a:lnTo>
                    <a:pt x="254000" y="237870"/>
                  </a:lnTo>
                  <a:lnTo>
                    <a:pt x="251332" y="236219"/>
                  </a:lnTo>
                  <a:lnTo>
                    <a:pt x="249300" y="234061"/>
                  </a:lnTo>
                  <a:lnTo>
                    <a:pt x="248157" y="231267"/>
                  </a:lnTo>
                  <a:lnTo>
                    <a:pt x="246506" y="227584"/>
                  </a:lnTo>
                  <a:lnTo>
                    <a:pt x="245829" y="221487"/>
                  </a:lnTo>
                  <a:lnTo>
                    <a:pt x="245744" y="154431"/>
                  </a:lnTo>
                  <a:lnTo>
                    <a:pt x="245532" y="140833"/>
                  </a:lnTo>
                  <a:lnTo>
                    <a:pt x="244903" y="129555"/>
                  </a:lnTo>
                  <a:lnTo>
                    <a:pt x="243869" y="120588"/>
                  </a:lnTo>
                  <a:lnTo>
                    <a:pt x="242442" y="113918"/>
                  </a:lnTo>
                  <a:lnTo>
                    <a:pt x="239772" y="106443"/>
                  </a:lnTo>
                  <a:lnTo>
                    <a:pt x="238534" y="104012"/>
                  </a:lnTo>
                  <a:close/>
                </a:path>
                <a:path w="420370" h="251460">
                  <a:moveTo>
                    <a:pt x="213867" y="83057"/>
                  </a:moveTo>
                  <a:lnTo>
                    <a:pt x="197357" y="83057"/>
                  </a:lnTo>
                  <a:lnTo>
                    <a:pt x="189737" y="84962"/>
                  </a:lnTo>
                  <a:lnTo>
                    <a:pt x="151764" y="116078"/>
                  </a:lnTo>
                  <a:lnTo>
                    <a:pt x="162807" y="116078"/>
                  </a:lnTo>
                  <a:lnTo>
                    <a:pt x="163655" y="115315"/>
                  </a:lnTo>
                  <a:lnTo>
                    <a:pt x="168927" y="111315"/>
                  </a:lnTo>
                  <a:lnTo>
                    <a:pt x="173735" y="108457"/>
                  </a:lnTo>
                  <a:lnTo>
                    <a:pt x="179958" y="105537"/>
                  </a:lnTo>
                  <a:lnTo>
                    <a:pt x="185800" y="104012"/>
                  </a:lnTo>
                  <a:lnTo>
                    <a:pt x="238534" y="104012"/>
                  </a:lnTo>
                  <a:lnTo>
                    <a:pt x="236505" y="100028"/>
                  </a:lnTo>
                  <a:lnTo>
                    <a:pt x="232620" y="94684"/>
                  </a:lnTo>
                  <a:lnTo>
                    <a:pt x="228091" y="90424"/>
                  </a:lnTo>
                  <a:lnTo>
                    <a:pt x="221614" y="85470"/>
                  </a:lnTo>
                  <a:lnTo>
                    <a:pt x="213867" y="83057"/>
                  </a:lnTo>
                  <a:close/>
                </a:path>
                <a:path w="420370" h="251460">
                  <a:moveTo>
                    <a:pt x="151764" y="0"/>
                  </a:moveTo>
                  <a:lnTo>
                    <a:pt x="143763" y="0"/>
                  </a:lnTo>
                  <a:lnTo>
                    <a:pt x="96265" y="19303"/>
                  </a:lnTo>
                  <a:lnTo>
                    <a:pt x="98678" y="25400"/>
                  </a:lnTo>
                  <a:lnTo>
                    <a:pt x="104139" y="23622"/>
                  </a:lnTo>
                  <a:lnTo>
                    <a:pt x="108076" y="22606"/>
                  </a:lnTo>
                  <a:lnTo>
                    <a:pt x="151764" y="22606"/>
                  </a:lnTo>
                  <a:lnTo>
                    <a:pt x="1517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5" name="object 95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670664" y="3604894"/>
              <a:ext cx="143510" cy="177672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385168" y="3557523"/>
              <a:ext cx="104775" cy="222758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11486006" y="3526662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8"/>
                  </a:lnTo>
                  <a:lnTo>
                    <a:pt x="64619" y="106457"/>
                  </a:lnTo>
                  <a:lnTo>
                    <a:pt x="101092" y="83057"/>
                  </a:lnTo>
                  <a:lnTo>
                    <a:pt x="108585" y="83057"/>
                  </a:lnTo>
                  <a:lnTo>
                    <a:pt x="117601" y="83057"/>
                  </a:lnTo>
                  <a:lnTo>
                    <a:pt x="146176" y="113918"/>
                  </a:lnTo>
                  <a:lnTo>
                    <a:pt x="149478" y="154431"/>
                  </a:lnTo>
                  <a:lnTo>
                    <a:pt x="149478" y="210566"/>
                  </a:lnTo>
                  <a:lnTo>
                    <a:pt x="149478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5" y="234061"/>
                  </a:lnTo>
                  <a:lnTo>
                    <a:pt x="155067" y="236219"/>
                  </a:lnTo>
                  <a:lnTo>
                    <a:pt x="157734" y="237870"/>
                  </a:lnTo>
                  <a:lnTo>
                    <a:pt x="160527" y="239394"/>
                  </a:lnTo>
                  <a:lnTo>
                    <a:pt x="165608" y="240284"/>
                  </a:lnTo>
                  <a:lnTo>
                    <a:pt x="173100" y="240284"/>
                  </a:lnTo>
                  <a:lnTo>
                    <a:pt x="173100" y="246506"/>
                  </a:lnTo>
                  <a:lnTo>
                    <a:pt x="94996" y="246506"/>
                  </a:lnTo>
                  <a:lnTo>
                    <a:pt x="94996" y="240284"/>
                  </a:lnTo>
                  <a:lnTo>
                    <a:pt x="98678" y="240284"/>
                  </a:lnTo>
                  <a:lnTo>
                    <a:pt x="106045" y="240284"/>
                  </a:lnTo>
                  <a:lnTo>
                    <a:pt x="111251" y="239141"/>
                  </a:lnTo>
                  <a:lnTo>
                    <a:pt x="114046" y="236855"/>
                  </a:lnTo>
                  <a:lnTo>
                    <a:pt x="116967" y="234569"/>
                  </a:lnTo>
                  <a:lnTo>
                    <a:pt x="118999" y="231267"/>
                  </a:lnTo>
                  <a:lnTo>
                    <a:pt x="120142" y="226949"/>
                  </a:lnTo>
                  <a:lnTo>
                    <a:pt x="120523" y="225044"/>
                  </a:lnTo>
                  <a:lnTo>
                    <a:pt x="120650" y="219582"/>
                  </a:lnTo>
                  <a:lnTo>
                    <a:pt x="120650" y="210566"/>
                  </a:lnTo>
                  <a:lnTo>
                    <a:pt x="120650" y="154431"/>
                  </a:lnTo>
                  <a:lnTo>
                    <a:pt x="116204" y="114807"/>
                  </a:lnTo>
                  <a:lnTo>
                    <a:pt x="109474" y="108076"/>
                  </a:lnTo>
                  <a:lnTo>
                    <a:pt x="105537" y="105282"/>
                  </a:lnTo>
                  <a:lnTo>
                    <a:pt x="100711" y="104012"/>
                  </a:lnTo>
                  <a:lnTo>
                    <a:pt x="95250" y="104012"/>
                  </a:lnTo>
                  <a:lnTo>
                    <a:pt x="89535" y="104012"/>
                  </a:lnTo>
                  <a:lnTo>
                    <a:pt x="55499" y="126745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64135" y="237617"/>
                  </a:lnTo>
                  <a:lnTo>
                    <a:pt x="67310" y="239394"/>
                  </a:lnTo>
                  <a:lnTo>
                    <a:pt x="73025" y="240284"/>
                  </a:lnTo>
                  <a:lnTo>
                    <a:pt x="81152" y="240284"/>
                  </a:lnTo>
                  <a:lnTo>
                    <a:pt x="81152" y="246506"/>
                  </a:lnTo>
                  <a:lnTo>
                    <a:pt x="2413" y="246506"/>
                  </a:lnTo>
                  <a:lnTo>
                    <a:pt x="2413" y="240284"/>
                  </a:lnTo>
                  <a:lnTo>
                    <a:pt x="9525" y="240284"/>
                  </a:lnTo>
                  <a:lnTo>
                    <a:pt x="14986" y="239141"/>
                  </a:lnTo>
                  <a:lnTo>
                    <a:pt x="19050" y="236981"/>
                  </a:lnTo>
                  <a:lnTo>
                    <a:pt x="21336" y="235838"/>
                  </a:lnTo>
                  <a:lnTo>
                    <a:pt x="23241" y="233553"/>
                  </a:lnTo>
                  <a:lnTo>
                    <a:pt x="24638" y="230378"/>
                  </a:lnTo>
                  <a:lnTo>
                    <a:pt x="26035" y="227075"/>
                  </a:lnTo>
                  <a:lnTo>
                    <a:pt x="26670" y="220599"/>
                  </a:lnTo>
                  <a:lnTo>
                    <a:pt x="26670" y="210566"/>
                  </a:lnTo>
                  <a:lnTo>
                    <a:pt x="26670" y="66928"/>
                  </a:lnTo>
                  <a:lnTo>
                    <a:pt x="23241" y="26415"/>
                  </a:lnTo>
                  <a:lnTo>
                    <a:pt x="21463" y="24891"/>
                  </a:lnTo>
                  <a:lnTo>
                    <a:pt x="19685" y="23367"/>
                  </a:lnTo>
                  <a:lnTo>
                    <a:pt x="17272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3" y="25400"/>
                  </a:lnTo>
                  <a:lnTo>
                    <a:pt x="0" y="19303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8" name="object 98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596214" y="3906139"/>
            <a:ext cx="853109" cy="332232"/>
          </a:xfrm>
          <a:prstGeom prst="rect">
            <a:avLst/>
          </a:prstGeom>
        </p:spPr>
      </p:pic>
      <p:pic>
        <p:nvPicPr>
          <p:cNvPr id="99" name="object 9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75932" y="4494784"/>
            <a:ext cx="97053" cy="97028"/>
          </a:xfrm>
          <a:prstGeom prst="rect">
            <a:avLst/>
          </a:prstGeom>
        </p:spPr>
      </p:pic>
      <p:pic>
        <p:nvPicPr>
          <p:cNvPr id="100" name="object 100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680212" y="4422647"/>
            <a:ext cx="845312" cy="255270"/>
          </a:xfrm>
          <a:prstGeom prst="rect">
            <a:avLst/>
          </a:prstGeom>
        </p:spPr>
      </p:pic>
      <p:grpSp>
        <p:nvGrpSpPr>
          <p:cNvPr id="101" name="object 101"/>
          <p:cNvGrpSpPr/>
          <p:nvPr/>
        </p:nvGrpSpPr>
        <p:grpSpPr>
          <a:xfrm>
            <a:off x="584771" y="4416678"/>
            <a:ext cx="9126220" cy="1100455"/>
            <a:chOff x="584771" y="4416678"/>
            <a:chExt cx="9126220" cy="1100455"/>
          </a:xfrm>
        </p:grpSpPr>
        <p:pic>
          <p:nvPicPr>
            <p:cNvPr id="102" name="object 102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3188716" y="4428108"/>
              <a:ext cx="806831" cy="24904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4119499" y="4428108"/>
              <a:ext cx="218312" cy="246761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4425314" y="4416678"/>
              <a:ext cx="765048" cy="260477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584771" y="4800726"/>
              <a:ext cx="1202499" cy="260477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3800220" y="4800726"/>
              <a:ext cx="787527" cy="260477"/>
            </a:xfrm>
            <a:prstGeom prst="rect">
              <a:avLst/>
            </a:prstGeom>
          </p:spPr>
        </p:pic>
        <p:sp>
          <p:nvSpPr>
            <p:cNvPr id="107" name="object 107"/>
            <p:cNvSpPr/>
            <p:nvPr/>
          </p:nvSpPr>
          <p:spPr>
            <a:xfrm>
              <a:off x="4678044" y="4805298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60">
                  <a:moveTo>
                    <a:pt x="360425" y="82803"/>
                  </a:moveTo>
                  <a:lnTo>
                    <a:pt x="319045" y="95662"/>
                  </a:lnTo>
                  <a:lnTo>
                    <a:pt x="292258" y="132889"/>
                  </a:lnTo>
                  <a:lnTo>
                    <a:pt x="287019" y="169163"/>
                  </a:lnTo>
                  <a:lnTo>
                    <a:pt x="288301" y="187049"/>
                  </a:lnTo>
                  <a:lnTo>
                    <a:pt x="307339" y="229107"/>
                  </a:lnTo>
                  <a:lnTo>
                    <a:pt x="342576" y="249949"/>
                  </a:lnTo>
                  <a:lnTo>
                    <a:pt x="356362" y="251332"/>
                  </a:lnTo>
                  <a:lnTo>
                    <a:pt x="369032" y="250118"/>
                  </a:lnTo>
                  <a:lnTo>
                    <a:pt x="380571" y="246475"/>
                  </a:lnTo>
                  <a:lnTo>
                    <a:pt x="390991" y="240403"/>
                  </a:lnTo>
                  <a:lnTo>
                    <a:pt x="400303" y="231901"/>
                  </a:lnTo>
                  <a:lnTo>
                    <a:pt x="407129" y="223138"/>
                  </a:lnTo>
                  <a:lnTo>
                    <a:pt x="369569" y="223138"/>
                  </a:lnTo>
                  <a:lnTo>
                    <a:pt x="358235" y="221876"/>
                  </a:lnTo>
                  <a:lnTo>
                    <a:pt x="321230" y="191970"/>
                  </a:lnTo>
                  <a:lnTo>
                    <a:pt x="311657" y="147446"/>
                  </a:lnTo>
                  <a:lnTo>
                    <a:pt x="421385" y="147446"/>
                  </a:lnTo>
                  <a:lnTo>
                    <a:pt x="420615" y="137413"/>
                  </a:lnTo>
                  <a:lnTo>
                    <a:pt x="311657" y="137413"/>
                  </a:lnTo>
                  <a:lnTo>
                    <a:pt x="313203" y="128033"/>
                  </a:lnTo>
                  <a:lnTo>
                    <a:pt x="337042" y="97901"/>
                  </a:lnTo>
                  <a:lnTo>
                    <a:pt x="350646" y="95123"/>
                  </a:lnTo>
                  <a:lnTo>
                    <a:pt x="397923" y="95123"/>
                  </a:lnTo>
                  <a:lnTo>
                    <a:pt x="395073" y="92715"/>
                  </a:lnTo>
                  <a:lnTo>
                    <a:pt x="384714" y="87201"/>
                  </a:lnTo>
                  <a:lnTo>
                    <a:pt x="373165" y="83901"/>
                  </a:lnTo>
                  <a:lnTo>
                    <a:pt x="360425" y="82803"/>
                  </a:lnTo>
                  <a:close/>
                </a:path>
                <a:path w="421639" h="251460">
                  <a:moveTo>
                    <a:pt x="416051" y="185165"/>
                  </a:moveTo>
                  <a:lnTo>
                    <a:pt x="390697" y="218263"/>
                  </a:lnTo>
                  <a:lnTo>
                    <a:pt x="369569" y="223138"/>
                  </a:lnTo>
                  <a:lnTo>
                    <a:pt x="407129" y="223138"/>
                  </a:lnTo>
                  <a:lnTo>
                    <a:pt x="408134" y="221849"/>
                  </a:lnTo>
                  <a:lnTo>
                    <a:pt x="414273" y="211296"/>
                  </a:lnTo>
                  <a:lnTo>
                    <a:pt x="418699" y="200219"/>
                  </a:lnTo>
                  <a:lnTo>
                    <a:pt x="421385" y="188594"/>
                  </a:lnTo>
                  <a:lnTo>
                    <a:pt x="416051" y="185165"/>
                  </a:lnTo>
                  <a:close/>
                </a:path>
                <a:path w="421639" h="251460">
                  <a:moveTo>
                    <a:pt x="397923" y="95123"/>
                  </a:moveTo>
                  <a:lnTo>
                    <a:pt x="356869" y="95123"/>
                  </a:lnTo>
                  <a:lnTo>
                    <a:pt x="362838" y="97027"/>
                  </a:lnTo>
                  <a:lnTo>
                    <a:pt x="374268" y="104393"/>
                  </a:lnTo>
                  <a:lnTo>
                    <a:pt x="378587" y="109474"/>
                  </a:lnTo>
                  <a:lnTo>
                    <a:pt x="383413" y="120142"/>
                  </a:lnTo>
                  <a:lnTo>
                    <a:pt x="384555" y="127253"/>
                  </a:lnTo>
                  <a:lnTo>
                    <a:pt x="385190" y="137413"/>
                  </a:lnTo>
                  <a:lnTo>
                    <a:pt x="420615" y="137413"/>
                  </a:lnTo>
                  <a:lnTo>
                    <a:pt x="420314" y="133496"/>
                  </a:lnTo>
                  <a:lnTo>
                    <a:pt x="417099" y="120999"/>
                  </a:lnTo>
                  <a:lnTo>
                    <a:pt x="411741" y="109978"/>
                  </a:lnTo>
                  <a:lnTo>
                    <a:pt x="404240" y="100456"/>
                  </a:lnTo>
                  <a:lnTo>
                    <a:pt x="397923" y="95123"/>
                  </a:lnTo>
                  <a:close/>
                </a:path>
                <a:path w="421639" h="251460">
                  <a:moveTo>
                    <a:pt x="53720" y="99821"/>
                  </a:moveTo>
                  <a:lnTo>
                    <a:pt x="25145" y="99821"/>
                  </a:lnTo>
                  <a:lnTo>
                    <a:pt x="25145" y="206628"/>
                  </a:lnTo>
                  <a:lnTo>
                    <a:pt x="40004" y="244728"/>
                  </a:lnTo>
                  <a:lnTo>
                    <a:pt x="50291" y="249046"/>
                  </a:lnTo>
                  <a:lnTo>
                    <a:pt x="63500" y="249046"/>
                  </a:lnTo>
                  <a:lnTo>
                    <a:pt x="88796" y="228981"/>
                  </a:lnTo>
                  <a:lnTo>
                    <a:pt x="64896" y="228981"/>
                  </a:lnTo>
                  <a:lnTo>
                    <a:pt x="61087" y="227202"/>
                  </a:lnTo>
                  <a:lnTo>
                    <a:pt x="58165" y="223646"/>
                  </a:lnTo>
                  <a:lnTo>
                    <a:pt x="55117" y="220090"/>
                  </a:lnTo>
                  <a:lnTo>
                    <a:pt x="53720" y="213106"/>
                  </a:lnTo>
                  <a:lnTo>
                    <a:pt x="53720" y="99821"/>
                  </a:lnTo>
                  <a:close/>
                </a:path>
                <a:path w="421639" h="251460">
                  <a:moveTo>
                    <a:pt x="95630" y="214883"/>
                  </a:moveTo>
                  <a:lnTo>
                    <a:pt x="88900" y="214883"/>
                  </a:lnTo>
                  <a:lnTo>
                    <a:pt x="86994" y="219582"/>
                  </a:lnTo>
                  <a:lnTo>
                    <a:pt x="84200" y="223012"/>
                  </a:lnTo>
                  <a:lnTo>
                    <a:pt x="80517" y="225425"/>
                  </a:lnTo>
                  <a:lnTo>
                    <a:pt x="76962" y="227837"/>
                  </a:lnTo>
                  <a:lnTo>
                    <a:pt x="73278" y="228981"/>
                  </a:lnTo>
                  <a:lnTo>
                    <a:pt x="88796" y="228981"/>
                  </a:lnTo>
                  <a:lnTo>
                    <a:pt x="92273" y="222910"/>
                  </a:lnTo>
                  <a:lnTo>
                    <a:pt x="95630" y="214883"/>
                  </a:lnTo>
                  <a:close/>
                </a:path>
                <a:path w="421639" h="251460">
                  <a:moveTo>
                    <a:pt x="53720" y="35432"/>
                  </a:moveTo>
                  <a:lnTo>
                    <a:pt x="48387" y="35432"/>
                  </a:lnTo>
                  <a:lnTo>
                    <a:pt x="44979" y="43525"/>
                  </a:lnTo>
                  <a:lnTo>
                    <a:pt x="41989" y="50260"/>
                  </a:lnTo>
                  <a:lnTo>
                    <a:pt x="19430" y="81152"/>
                  </a:lnTo>
                  <a:lnTo>
                    <a:pt x="0" y="94106"/>
                  </a:lnTo>
                  <a:lnTo>
                    <a:pt x="0" y="99821"/>
                  </a:lnTo>
                  <a:lnTo>
                    <a:pt x="90804" y="99821"/>
                  </a:lnTo>
                  <a:lnTo>
                    <a:pt x="90804" y="87630"/>
                  </a:lnTo>
                  <a:lnTo>
                    <a:pt x="53720" y="87630"/>
                  </a:lnTo>
                  <a:lnTo>
                    <a:pt x="53720" y="35432"/>
                  </a:lnTo>
                  <a:close/>
                </a:path>
                <a:path w="421639" h="251460">
                  <a:moveTo>
                    <a:pt x="178942" y="240283"/>
                  </a:moveTo>
                  <a:lnTo>
                    <a:pt x="100202" y="240283"/>
                  </a:lnTo>
                  <a:lnTo>
                    <a:pt x="100202" y="246506"/>
                  </a:lnTo>
                  <a:lnTo>
                    <a:pt x="178942" y="246506"/>
                  </a:lnTo>
                  <a:lnTo>
                    <a:pt x="178942" y="240283"/>
                  </a:lnTo>
                  <a:close/>
                </a:path>
                <a:path w="421639" h="251460">
                  <a:moveTo>
                    <a:pt x="270890" y="240283"/>
                  </a:moveTo>
                  <a:lnTo>
                    <a:pt x="192785" y="240283"/>
                  </a:lnTo>
                  <a:lnTo>
                    <a:pt x="192785" y="246506"/>
                  </a:lnTo>
                  <a:lnTo>
                    <a:pt x="270890" y="246506"/>
                  </a:lnTo>
                  <a:lnTo>
                    <a:pt x="270890" y="240283"/>
                  </a:lnTo>
                  <a:close/>
                </a:path>
                <a:path w="421639" h="251460">
                  <a:moveTo>
                    <a:pt x="153288" y="22606"/>
                  </a:moveTo>
                  <a:lnTo>
                    <a:pt x="115062" y="22606"/>
                  </a:lnTo>
                  <a:lnTo>
                    <a:pt x="117475" y="23368"/>
                  </a:lnTo>
                  <a:lnTo>
                    <a:pt x="121030" y="26415"/>
                  </a:lnTo>
                  <a:lnTo>
                    <a:pt x="124386" y="54617"/>
                  </a:lnTo>
                  <a:lnTo>
                    <a:pt x="124372" y="221487"/>
                  </a:lnTo>
                  <a:lnTo>
                    <a:pt x="116839" y="236981"/>
                  </a:lnTo>
                  <a:lnTo>
                    <a:pt x="112775" y="239140"/>
                  </a:lnTo>
                  <a:lnTo>
                    <a:pt x="107314" y="240283"/>
                  </a:lnTo>
                  <a:lnTo>
                    <a:pt x="170814" y="240283"/>
                  </a:lnTo>
                  <a:lnTo>
                    <a:pt x="165100" y="239394"/>
                  </a:lnTo>
                  <a:lnTo>
                    <a:pt x="161925" y="237617"/>
                  </a:lnTo>
                  <a:lnTo>
                    <a:pt x="153288" y="221487"/>
                  </a:lnTo>
                  <a:lnTo>
                    <a:pt x="153288" y="126745"/>
                  </a:lnTo>
                  <a:lnTo>
                    <a:pt x="159454" y="120459"/>
                  </a:lnTo>
                  <a:lnTo>
                    <a:pt x="164331" y="116077"/>
                  </a:lnTo>
                  <a:lnTo>
                    <a:pt x="153288" y="116077"/>
                  </a:lnTo>
                  <a:lnTo>
                    <a:pt x="153288" y="22606"/>
                  </a:lnTo>
                  <a:close/>
                </a:path>
                <a:path w="421639" h="251460">
                  <a:moveTo>
                    <a:pt x="240058" y="104012"/>
                  </a:moveTo>
                  <a:lnTo>
                    <a:pt x="198500" y="104012"/>
                  </a:lnTo>
                  <a:lnTo>
                    <a:pt x="203326" y="105282"/>
                  </a:lnTo>
                  <a:lnTo>
                    <a:pt x="211074" y="110743"/>
                  </a:lnTo>
                  <a:lnTo>
                    <a:pt x="218312" y="225044"/>
                  </a:lnTo>
                  <a:lnTo>
                    <a:pt x="217898" y="227075"/>
                  </a:lnTo>
                  <a:lnTo>
                    <a:pt x="216788" y="231267"/>
                  </a:lnTo>
                  <a:lnTo>
                    <a:pt x="214756" y="234569"/>
                  </a:lnTo>
                  <a:lnTo>
                    <a:pt x="211835" y="236855"/>
                  </a:lnTo>
                  <a:lnTo>
                    <a:pt x="209041" y="239140"/>
                  </a:lnTo>
                  <a:lnTo>
                    <a:pt x="203834" y="240283"/>
                  </a:lnTo>
                  <a:lnTo>
                    <a:pt x="263397" y="240283"/>
                  </a:lnTo>
                  <a:lnTo>
                    <a:pt x="258317" y="239394"/>
                  </a:lnTo>
                  <a:lnTo>
                    <a:pt x="255524" y="237870"/>
                  </a:lnTo>
                  <a:lnTo>
                    <a:pt x="252856" y="236219"/>
                  </a:lnTo>
                  <a:lnTo>
                    <a:pt x="250825" y="234061"/>
                  </a:lnTo>
                  <a:lnTo>
                    <a:pt x="249681" y="231267"/>
                  </a:lnTo>
                  <a:lnTo>
                    <a:pt x="248030" y="227583"/>
                  </a:lnTo>
                  <a:lnTo>
                    <a:pt x="247353" y="221487"/>
                  </a:lnTo>
                  <a:lnTo>
                    <a:pt x="247268" y="154431"/>
                  </a:lnTo>
                  <a:lnTo>
                    <a:pt x="247056" y="140833"/>
                  </a:lnTo>
                  <a:lnTo>
                    <a:pt x="246427" y="129555"/>
                  </a:lnTo>
                  <a:lnTo>
                    <a:pt x="245393" y="120588"/>
                  </a:lnTo>
                  <a:lnTo>
                    <a:pt x="243966" y="113918"/>
                  </a:lnTo>
                  <a:lnTo>
                    <a:pt x="241296" y="106443"/>
                  </a:lnTo>
                  <a:lnTo>
                    <a:pt x="240058" y="104012"/>
                  </a:lnTo>
                  <a:close/>
                </a:path>
                <a:path w="421639" h="251460">
                  <a:moveTo>
                    <a:pt x="215391" y="83057"/>
                  </a:moveTo>
                  <a:lnTo>
                    <a:pt x="198881" y="83057"/>
                  </a:lnTo>
                  <a:lnTo>
                    <a:pt x="191262" y="84962"/>
                  </a:lnTo>
                  <a:lnTo>
                    <a:pt x="153288" y="116077"/>
                  </a:lnTo>
                  <a:lnTo>
                    <a:pt x="164331" y="116077"/>
                  </a:lnTo>
                  <a:lnTo>
                    <a:pt x="165179" y="115315"/>
                  </a:lnTo>
                  <a:lnTo>
                    <a:pt x="170451" y="111315"/>
                  </a:lnTo>
                  <a:lnTo>
                    <a:pt x="175259" y="108457"/>
                  </a:lnTo>
                  <a:lnTo>
                    <a:pt x="181482" y="105537"/>
                  </a:lnTo>
                  <a:lnTo>
                    <a:pt x="187325" y="104012"/>
                  </a:lnTo>
                  <a:lnTo>
                    <a:pt x="240058" y="104012"/>
                  </a:lnTo>
                  <a:lnTo>
                    <a:pt x="238029" y="100028"/>
                  </a:lnTo>
                  <a:lnTo>
                    <a:pt x="234144" y="94684"/>
                  </a:lnTo>
                  <a:lnTo>
                    <a:pt x="229615" y="90424"/>
                  </a:lnTo>
                  <a:lnTo>
                    <a:pt x="223138" y="85470"/>
                  </a:lnTo>
                  <a:lnTo>
                    <a:pt x="215391" y="83057"/>
                  </a:lnTo>
                  <a:close/>
                </a:path>
                <a:path w="421639" h="251460">
                  <a:moveTo>
                    <a:pt x="153288" y="0"/>
                  </a:moveTo>
                  <a:lnTo>
                    <a:pt x="145287" y="0"/>
                  </a:lnTo>
                  <a:lnTo>
                    <a:pt x="97789" y="19303"/>
                  </a:lnTo>
                  <a:lnTo>
                    <a:pt x="100202" y="25400"/>
                  </a:lnTo>
                  <a:lnTo>
                    <a:pt x="105663" y="23621"/>
                  </a:lnTo>
                  <a:lnTo>
                    <a:pt x="109600" y="22606"/>
                  </a:lnTo>
                  <a:lnTo>
                    <a:pt x="153288" y="22606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8" name="object 108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613788" y="4428108"/>
              <a:ext cx="3064510" cy="1088263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960493" y="4883530"/>
              <a:ext cx="143510" cy="177673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73473" y="4836159"/>
              <a:ext cx="104775" cy="222758"/>
            </a:xfrm>
            <a:prstGeom prst="rect">
              <a:avLst/>
            </a:prstGeom>
          </p:spPr>
        </p:pic>
        <p:sp>
          <p:nvSpPr>
            <p:cNvPr id="111" name="object 111"/>
            <p:cNvSpPr/>
            <p:nvPr/>
          </p:nvSpPr>
          <p:spPr>
            <a:xfrm>
              <a:off x="4775835" y="4805298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7"/>
                  </a:lnTo>
                  <a:lnTo>
                    <a:pt x="64619" y="106457"/>
                  </a:lnTo>
                  <a:lnTo>
                    <a:pt x="101091" y="83057"/>
                  </a:lnTo>
                  <a:lnTo>
                    <a:pt x="108585" y="83057"/>
                  </a:lnTo>
                  <a:lnTo>
                    <a:pt x="117601" y="83057"/>
                  </a:lnTo>
                  <a:lnTo>
                    <a:pt x="146176" y="113918"/>
                  </a:lnTo>
                  <a:lnTo>
                    <a:pt x="149478" y="154431"/>
                  </a:lnTo>
                  <a:lnTo>
                    <a:pt x="149478" y="210565"/>
                  </a:lnTo>
                  <a:lnTo>
                    <a:pt x="149478" y="220725"/>
                  </a:lnTo>
                  <a:lnTo>
                    <a:pt x="150240" y="227583"/>
                  </a:lnTo>
                  <a:lnTo>
                    <a:pt x="151891" y="231267"/>
                  </a:lnTo>
                  <a:lnTo>
                    <a:pt x="153035" y="234061"/>
                  </a:lnTo>
                  <a:lnTo>
                    <a:pt x="155066" y="236219"/>
                  </a:lnTo>
                  <a:lnTo>
                    <a:pt x="157734" y="237870"/>
                  </a:lnTo>
                  <a:lnTo>
                    <a:pt x="160527" y="239394"/>
                  </a:lnTo>
                  <a:lnTo>
                    <a:pt x="165607" y="240283"/>
                  </a:lnTo>
                  <a:lnTo>
                    <a:pt x="173100" y="240283"/>
                  </a:lnTo>
                  <a:lnTo>
                    <a:pt x="173100" y="246506"/>
                  </a:lnTo>
                  <a:lnTo>
                    <a:pt x="94995" y="246506"/>
                  </a:lnTo>
                  <a:lnTo>
                    <a:pt x="94995" y="240283"/>
                  </a:lnTo>
                  <a:lnTo>
                    <a:pt x="98678" y="240283"/>
                  </a:lnTo>
                  <a:lnTo>
                    <a:pt x="106044" y="240283"/>
                  </a:lnTo>
                  <a:lnTo>
                    <a:pt x="111251" y="239140"/>
                  </a:lnTo>
                  <a:lnTo>
                    <a:pt x="114045" y="236855"/>
                  </a:lnTo>
                  <a:lnTo>
                    <a:pt x="116966" y="234569"/>
                  </a:lnTo>
                  <a:lnTo>
                    <a:pt x="118999" y="231267"/>
                  </a:lnTo>
                  <a:lnTo>
                    <a:pt x="120141" y="226949"/>
                  </a:lnTo>
                  <a:lnTo>
                    <a:pt x="120523" y="225044"/>
                  </a:lnTo>
                  <a:lnTo>
                    <a:pt x="120650" y="219582"/>
                  </a:lnTo>
                  <a:lnTo>
                    <a:pt x="120650" y="210565"/>
                  </a:lnTo>
                  <a:lnTo>
                    <a:pt x="120650" y="154431"/>
                  </a:lnTo>
                  <a:lnTo>
                    <a:pt x="116204" y="114807"/>
                  </a:lnTo>
                  <a:lnTo>
                    <a:pt x="109474" y="108076"/>
                  </a:lnTo>
                  <a:lnTo>
                    <a:pt x="105537" y="105282"/>
                  </a:lnTo>
                  <a:lnTo>
                    <a:pt x="100711" y="104012"/>
                  </a:lnTo>
                  <a:lnTo>
                    <a:pt x="95250" y="104012"/>
                  </a:lnTo>
                  <a:lnTo>
                    <a:pt x="89535" y="104012"/>
                  </a:lnTo>
                  <a:lnTo>
                    <a:pt x="55499" y="126745"/>
                  </a:lnTo>
                  <a:lnTo>
                    <a:pt x="55499" y="210565"/>
                  </a:lnTo>
                  <a:lnTo>
                    <a:pt x="55499" y="221487"/>
                  </a:lnTo>
                  <a:lnTo>
                    <a:pt x="64135" y="237617"/>
                  </a:lnTo>
                  <a:lnTo>
                    <a:pt x="67310" y="239394"/>
                  </a:lnTo>
                  <a:lnTo>
                    <a:pt x="73025" y="240283"/>
                  </a:lnTo>
                  <a:lnTo>
                    <a:pt x="81152" y="240283"/>
                  </a:lnTo>
                  <a:lnTo>
                    <a:pt x="81152" y="246506"/>
                  </a:lnTo>
                  <a:lnTo>
                    <a:pt x="2412" y="246506"/>
                  </a:lnTo>
                  <a:lnTo>
                    <a:pt x="2412" y="240283"/>
                  </a:lnTo>
                  <a:lnTo>
                    <a:pt x="9525" y="240283"/>
                  </a:lnTo>
                  <a:lnTo>
                    <a:pt x="14986" y="239140"/>
                  </a:lnTo>
                  <a:lnTo>
                    <a:pt x="19050" y="236981"/>
                  </a:lnTo>
                  <a:lnTo>
                    <a:pt x="21336" y="235838"/>
                  </a:lnTo>
                  <a:lnTo>
                    <a:pt x="23240" y="233552"/>
                  </a:lnTo>
                  <a:lnTo>
                    <a:pt x="24637" y="230377"/>
                  </a:lnTo>
                  <a:lnTo>
                    <a:pt x="26035" y="227075"/>
                  </a:lnTo>
                  <a:lnTo>
                    <a:pt x="26669" y="220599"/>
                  </a:lnTo>
                  <a:lnTo>
                    <a:pt x="26669" y="210565"/>
                  </a:lnTo>
                  <a:lnTo>
                    <a:pt x="26669" y="66928"/>
                  </a:lnTo>
                  <a:lnTo>
                    <a:pt x="23240" y="26415"/>
                  </a:lnTo>
                  <a:lnTo>
                    <a:pt x="21462" y="24892"/>
                  </a:lnTo>
                  <a:lnTo>
                    <a:pt x="19685" y="23368"/>
                  </a:lnTo>
                  <a:lnTo>
                    <a:pt x="17272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1"/>
                  </a:lnTo>
                  <a:lnTo>
                    <a:pt x="2412" y="25400"/>
                  </a:lnTo>
                  <a:lnTo>
                    <a:pt x="0" y="19303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2" name="object 112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584771" y="5184774"/>
              <a:ext cx="1190307" cy="260477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5299074" y="4416678"/>
              <a:ext cx="1674368" cy="260477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8586215" y="4416678"/>
              <a:ext cx="912495" cy="260477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6959092" y="4416678"/>
              <a:ext cx="2371979" cy="6445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4632" y="4800726"/>
              <a:ext cx="510159" cy="260477"/>
            </a:xfrm>
            <a:prstGeom prst="rect">
              <a:avLst/>
            </a:prstGeom>
          </p:spPr>
        </p:pic>
        <p:sp>
          <p:nvSpPr>
            <p:cNvPr id="117" name="object 117"/>
            <p:cNvSpPr/>
            <p:nvPr/>
          </p:nvSpPr>
          <p:spPr>
            <a:xfrm>
              <a:off x="9441306" y="4805298"/>
              <a:ext cx="264795" cy="247015"/>
            </a:xfrm>
            <a:custGeom>
              <a:avLst/>
              <a:gdLst/>
              <a:ahLst/>
              <a:cxnLst/>
              <a:rect l="l" t="t" r="r" b="b"/>
              <a:pathLst>
                <a:path w="264795" h="247014">
                  <a:moveTo>
                    <a:pt x="171958" y="240283"/>
                  </a:moveTo>
                  <a:lnTo>
                    <a:pt x="93345" y="240283"/>
                  </a:lnTo>
                  <a:lnTo>
                    <a:pt x="93345" y="246506"/>
                  </a:lnTo>
                  <a:lnTo>
                    <a:pt x="171958" y="246506"/>
                  </a:lnTo>
                  <a:lnTo>
                    <a:pt x="171958" y="240283"/>
                  </a:lnTo>
                  <a:close/>
                </a:path>
                <a:path w="264795" h="247014">
                  <a:moveTo>
                    <a:pt x="264668" y="240283"/>
                  </a:moveTo>
                  <a:lnTo>
                    <a:pt x="186182" y="240283"/>
                  </a:lnTo>
                  <a:lnTo>
                    <a:pt x="186182" y="246506"/>
                  </a:lnTo>
                  <a:lnTo>
                    <a:pt x="264668" y="246506"/>
                  </a:lnTo>
                  <a:lnTo>
                    <a:pt x="264668" y="240283"/>
                  </a:lnTo>
                  <a:close/>
                </a:path>
                <a:path w="264795" h="247014">
                  <a:moveTo>
                    <a:pt x="146050" y="106044"/>
                  </a:moveTo>
                  <a:lnTo>
                    <a:pt x="107950" y="106044"/>
                  </a:lnTo>
                  <a:lnTo>
                    <a:pt x="110363" y="106806"/>
                  </a:lnTo>
                  <a:lnTo>
                    <a:pt x="113919" y="109855"/>
                  </a:lnTo>
                  <a:lnTo>
                    <a:pt x="117475" y="222123"/>
                  </a:lnTo>
                  <a:lnTo>
                    <a:pt x="116077" y="229996"/>
                  </a:lnTo>
                  <a:lnTo>
                    <a:pt x="113157" y="234061"/>
                  </a:lnTo>
                  <a:lnTo>
                    <a:pt x="110363" y="238251"/>
                  </a:lnTo>
                  <a:lnTo>
                    <a:pt x="104901" y="240283"/>
                  </a:lnTo>
                  <a:lnTo>
                    <a:pt x="163195" y="240283"/>
                  </a:lnTo>
                  <a:lnTo>
                    <a:pt x="157479" y="239521"/>
                  </a:lnTo>
                  <a:lnTo>
                    <a:pt x="154686" y="237870"/>
                  </a:lnTo>
                  <a:lnTo>
                    <a:pt x="151765" y="236346"/>
                  </a:lnTo>
                  <a:lnTo>
                    <a:pt x="149606" y="233933"/>
                  </a:lnTo>
                  <a:lnTo>
                    <a:pt x="147954" y="230505"/>
                  </a:lnTo>
                  <a:lnTo>
                    <a:pt x="146685" y="227964"/>
                  </a:lnTo>
                  <a:lnTo>
                    <a:pt x="146123" y="222123"/>
                  </a:lnTo>
                  <a:lnTo>
                    <a:pt x="146050" y="126873"/>
                  </a:lnTo>
                  <a:lnTo>
                    <a:pt x="156319" y="117018"/>
                  </a:lnTo>
                  <a:lnTo>
                    <a:pt x="156946" y="116586"/>
                  </a:lnTo>
                  <a:lnTo>
                    <a:pt x="146050" y="116586"/>
                  </a:lnTo>
                  <a:lnTo>
                    <a:pt x="146050" y="106044"/>
                  </a:lnTo>
                  <a:close/>
                </a:path>
                <a:path w="264795" h="247014">
                  <a:moveTo>
                    <a:pt x="233729" y="104267"/>
                  </a:moveTo>
                  <a:lnTo>
                    <a:pt x="196088" y="104267"/>
                  </a:lnTo>
                  <a:lnTo>
                    <a:pt x="202438" y="107568"/>
                  </a:lnTo>
                  <a:lnTo>
                    <a:pt x="206121" y="114173"/>
                  </a:lnTo>
                  <a:lnTo>
                    <a:pt x="208621" y="119788"/>
                  </a:lnTo>
                  <a:lnTo>
                    <a:pt x="210407" y="126904"/>
                  </a:lnTo>
                  <a:lnTo>
                    <a:pt x="211478" y="135497"/>
                  </a:lnTo>
                  <a:lnTo>
                    <a:pt x="211741" y="142875"/>
                  </a:lnTo>
                  <a:lnTo>
                    <a:pt x="211723" y="222123"/>
                  </a:lnTo>
                  <a:lnTo>
                    <a:pt x="211582" y="225170"/>
                  </a:lnTo>
                  <a:lnTo>
                    <a:pt x="211074" y="226949"/>
                  </a:lnTo>
                  <a:lnTo>
                    <a:pt x="209931" y="231267"/>
                  </a:lnTo>
                  <a:lnTo>
                    <a:pt x="207899" y="234569"/>
                  </a:lnTo>
                  <a:lnTo>
                    <a:pt x="204977" y="236855"/>
                  </a:lnTo>
                  <a:lnTo>
                    <a:pt x="201929" y="239140"/>
                  </a:lnTo>
                  <a:lnTo>
                    <a:pt x="196850" y="240283"/>
                  </a:lnTo>
                  <a:lnTo>
                    <a:pt x="257048" y="240283"/>
                  </a:lnTo>
                  <a:lnTo>
                    <a:pt x="242824" y="231012"/>
                  </a:lnTo>
                  <a:lnTo>
                    <a:pt x="241173" y="227456"/>
                  </a:lnTo>
                  <a:lnTo>
                    <a:pt x="240482" y="221361"/>
                  </a:lnTo>
                  <a:lnTo>
                    <a:pt x="240411" y="142875"/>
                  </a:lnTo>
                  <a:lnTo>
                    <a:pt x="240172" y="132802"/>
                  </a:lnTo>
                  <a:lnTo>
                    <a:pt x="239458" y="124110"/>
                  </a:lnTo>
                  <a:lnTo>
                    <a:pt x="238303" y="117018"/>
                  </a:lnTo>
                  <a:lnTo>
                    <a:pt x="238207" y="116586"/>
                  </a:lnTo>
                  <a:lnTo>
                    <a:pt x="236600" y="110870"/>
                  </a:lnTo>
                  <a:lnTo>
                    <a:pt x="233729" y="104267"/>
                  </a:lnTo>
                  <a:close/>
                </a:path>
                <a:path w="264795" h="247014">
                  <a:moveTo>
                    <a:pt x="208025" y="83057"/>
                  </a:moveTo>
                  <a:lnTo>
                    <a:pt x="199263" y="83057"/>
                  </a:lnTo>
                  <a:lnTo>
                    <a:pt x="186447" y="85153"/>
                  </a:lnTo>
                  <a:lnTo>
                    <a:pt x="173323" y="91439"/>
                  </a:lnTo>
                  <a:lnTo>
                    <a:pt x="159865" y="101917"/>
                  </a:lnTo>
                  <a:lnTo>
                    <a:pt x="146050" y="116586"/>
                  </a:lnTo>
                  <a:lnTo>
                    <a:pt x="156946" y="116586"/>
                  </a:lnTo>
                  <a:lnTo>
                    <a:pt x="166576" y="109950"/>
                  </a:lnTo>
                  <a:lnTo>
                    <a:pt x="176857" y="105691"/>
                  </a:lnTo>
                  <a:lnTo>
                    <a:pt x="187198" y="104267"/>
                  </a:lnTo>
                  <a:lnTo>
                    <a:pt x="233729" y="104267"/>
                  </a:lnTo>
                  <a:lnTo>
                    <a:pt x="233598" y="103965"/>
                  </a:lnTo>
                  <a:lnTo>
                    <a:pt x="230108" y="98107"/>
                  </a:lnTo>
                  <a:lnTo>
                    <a:pt x="226117" y="93297"/>
                  </a:lnTo>
                  <a:lnTo>
                    <a:pt x="221615" y="89534"/>
                  </a:lnTo>
                  <a:lnTo>
                    <a:pt x="215392" y="85217"/>
                  </a:lnTo>
                  <a:lnTo>
                    <a:pt x="208025" y="83057"/>
                  </a:lnTo>
                  <a:close/>
                </a:path>
                <a:path w="264795" h="247014">
                  <a:moveTo>
                    <a:pt x="146050" y="83057"/>
                  </a:moveTo>
                  <a:lnTo>
                    <a:pt x="138557" y="83057"/>
                  </a:lnTo>
                  <a:lnTo>
                    <a:pt x="90804" y="102362"/>
                  </a:lnTo>
                  <a:lnTo>
                    <a:pt x="93345" y="108712"/>
                  </a:lnTo>
                  <a:lnTo>
                    <a:pt x="97917" y="106933"/>
                  </a:lnTo>
                  <a:lnTo>
                    <a:pt x="101726" y="106044"/>
                  </a:lnTo>
                  <a:lnTo>
                    <a:pt x="146050" y="106044"/>
                  </a:lnTo>
                  <a:lnTo>
                    <a:pt x="146050" y="83057"/>
                  </a:lnTo>
                  <a:close/>
                </a:path>
                <a:path w="264795" h="247014">
                  <a:moveTo>
                    <a:pt x="79628" y="240283"/>
                  </a:moveTo>
                  <a:lnTo>
                    <a:pt x="2413" y="240283"/>
                  </a:lnTo>
                  <a:lnTo>
                    <a:pt x="2413" y="246506"/>
                  </a:lnTo>
                  <a:lnTo>
                    <a:pt x="79628" y="246506"/>
                  </a:lnTo>
                  <a:lnTo>
                    <a:pt x="79628" y="240283"/>
                  </a:lnTo>
                  <a:close/>
                </a:path>
                <a:path w="264795" h="247014">
                  <a:moveTo>
                    <a:pt x="55499" y="106044"/>
                  </a:moveTo>
                  <a:lnTo>
                    <a:pt x="17272" y="106044"/>
                  </a:lnTo>
                  <a:lnTo>
                    <a:pt x="19558" y="106806"/>
                  </a:lnTo>
                  <a:lnTo>
                    <a:pt x="21336" y="108203"/>
                  </a:lnTo>
                  <a:lnTo>
                    <a:pt x="26655" y="220599"/>
                  </a:lnTo>
                  <a:lnTo>
                    <a:pt x="25908" y="227075"/>
                  </a:lnTo>
                  <a:lnTo>
                    <a:pt x="24384" y="230505"/>
                  </a:lnTo>
                  <a:lnTo>
                    <a:pt x="22860" y="234061"/>
                  </a:lnTo>
                  <a:lnTo>
                    <a:pt x="20700" y="236474"/>
                  </a:lnTo>
                  <a:lnTo>
                    <a:pt x="15367" y="239521"/>
                  </a:lnTo>
                  <a:lnTo>
                    <a:pt x="10160" y="240283"/>
                  </a:lnTo>
                  <a:lnTo>
                    <a:pt x="72136" y="240283"/>
                  </a:lnTo>
                  <a:lnTo>
                    <a:pt x="55499" y="220599"/>
                  </a:lnTo>
                  <a:lnTo>
                    <a:pt x="55499" y="106044"/>
                  </a:lnTo>
                  <a:close/>
                </a:path>
                <a:path w="264795" h="247014">
                  <a:moveTo>
                    <a:pt x="55499" y="83057"/>
                  </a:moveTo>
                  <a:lnTo>
                    <a:pt x="47878" y="83057"/>
                  </a:lnTo>
                  <a:lnTo>
                    <a:pt x="0" y="102362"/>
                  </a:lnTo>
                  <a:lnTo>
                    <a:pt x="2413" y="108712"/>
                  </a:lnTo>
                  <a:lnTo>
                    <a:pt x="7112" y="106933"/>
                  </a:lnTo>
                  <a:lnTo>
                    <a:pt x="11049" y="106044"/>
                  </a:lnTo>
                  <a:lnTo>
                    <a:pt x="55499" y="106044"/>
                  </a:lnTo>
                  <a:lnTo>
                    <a:pt x="55499" y="83057"/>
                  </a:lnTo>
                  <a:close/>
                </a:path>
                <a:path w="264795" h="247014">
                  <a:moveTo>
                    <a:pt x="45974" y="0"/>
                  </a:moveTo>
                  <a:lnTo>
                    <a:pt x="36195" y="0"/>
                  </a:lnTo>
                  <a:lnTo>
                    <a:pt x="32003" y="1650"/>
                  </a:lnTo>
                  <a:lnTo>
                    <a:pt x="25146" y="8508"/>
                  </a:lnTo>
                  <a:lnTo>
                    <a:pt x="23495" y="12573"/>
                  </a:lnTo>
                  <a:lnTo>
                    <a:pt x="23495" y="22351"/>
                  </a:lnTo>
                  <a:lnTo>
                    <a:pt x="25146" y="26415"/>
                  </a:lnTo>
                  <a:lnTo>
                    <a:pt x="28575" y="29971"/>
                  </a:lnTo>
                  <a:lnTo>
                    <a:pt x="32131" y="33400"/>
                  </a:lnTo>
                  <a:lnTo>
                    <a:pt x="36322" y="35178"/>
                  </a:lnTo>
                  <a:lnTo>
                    <a:pt x="45974" y="35178"/>
                  </a:lnTo>
                  <a:lnTo>
                    <a:pt x="50165" y="33400"/>
                  </a:lnTo>
                  <a:lnTo>
                    <a:pt x="56896" y="26415"/>
                  </a:lnTo>
                  <a:lnTo>
                    <a:pt x="58674" y="22351"/>
                  </a:lnTo>
                  <a:lnTo>
                    <a:pt x="58674" y="12573"/>
                  </a:lnTo>
                  <a:lnTo>
                    <a:pt x="56896" y="8508"/>
                  </a:lnTo>
                  <a:lnTo>
                    <a:pt x="53467" y="5080"/>
                  </a:lnTo>
                  <a:lnTo>
                    <a:pt x="50165" y="1650"/>
                  </a:lnTo>
                  <a:lnTo>
                    <a:pt x="459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436735" y="4883784"/>
              <a:ext cx="273812" cy="172593"/>
            </a:xfrm>
            <a:prstGeom prst="rect">
              <a:avLst/>
            </a:prstGeom>
          </p:spPr>
        </p:pic>
        <p:sp>
          <p:nvSpPr>
            <p:cNvPr id="119" name="object 119"/>
            <p:cNvSpPr/>
            <p:nvPr/>
          </p:nvSpPr>
          <p:spPr>
            <a:xfrm>
              <a:off x="9464802" y="4805298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17652" y="0"/>
                  </a:moveTo>
                  <a:lnTo>
                    <a:pt x="22478" y="0"/>
                  </a:lnTo>
                  <a:lnTo>
                    <a:pt x="26670" y="1650"/>
                  </a:lnTo>
                  <a:lnTo>
                    <a:pt x="29972" y="5080"/>
                  </a:lnTo>
                  <a:lnTo>
                    <a:pt x="33400" y="8508"/>
                  </a:lnTo>
                  <a:lnTo>
                    <a:pt x="35178" y="12573"/>
                  </a:lnTo>
                  <a:lnTo>
                    <a:pt x="35178" y="17399"/>
                  </a:lnTo>
                  <a:lnTo>
                    <a:pt x="35178" y="22351"/>
                  </a:lnTo>
                  <a:lnTo>
                    <a:pt x="33400" y="26415"/>
                  </a:lnTo>
                  <a:lnTo>
                    <a:pt x="29972" y="29971"/>
                  </a:lnTo>
                  <a:lnTo>
                    <a:pt x="26670" y="33400"/>
                  </a:lnTo>
                  <a:lnTo>
                    <a:pt x="22478" y="35178"/>
                  </a:lnTo>
                  <a:lnTo>
                    <a:pt x="17652" y="35178"/>
                  </a:lnTo>
                  <a:lnTo>
                    <a:pt x="12826" y="35178"/>
                  </a:lnTo>
                  <a:lnTo>
                    <a:pt x="8636" y="33400"/>
                  </a:lnTo>
                  <a:lnTo>
                    <a:pt x="5079" y="29971"/>
                  </a:lnTo>
                  <a:lnTo>
                    <a:pt x="1650" y="26415"/>
                  </a:lnTo>
                  <a:lnTo>
                    <a:pt x="0" y="22351"/>
                  </a:lnTo>
                  <a:lnTo>
                    <a:pt x="0" y="17399"/>
                  </a:lnTo>
                  <a:lnTo>
                    <a:pt x="0" y="12573"/>
                  </a:lnTo>
                  <a:lnTo>
                    <a:pt x="1650" y="8508"/>
                  </a:lnTo>
                  <a:lnTo>
                    <a:pt x="5079" y="5080"/>
                  </a:lnTo>
                  <a:lnTo>
                    <a:pt x="8508" y="1650"/>
                  </a:lnTo>
                  <a:lnTo>
                    <a:pt x="12700" y="0"/>
                  </a:lnTo>
                  <a:lnTo>
                    <a:pt x="1765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0" name="object 120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4773549" y="4800726"/>
              <a:ext cx="1732533" cy="716280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6606920" y="5220207"/>
              <a:ext cx="1500758" cy="225044"/>
            </a:xfrm>
            <a:prstGeom prst="rect">
              <a:avLst/>
            </a:prstGeom>
          </p:spPr>
        </p:pic>
      </p:grpSp>
      <p:pic>
        <p:nvPicPr>
          <p:cNvPr id="122" name="object 122"/>
          <p:cNvPicPr/>
          <p:nvPr/>
        </p:nvPicPr>
        <p:blipFill>
          <a:blip r:embed="rId81" cstate="print"/>
          <a:stretch>
            <a:fillRect/>
          </a:stretch>
        </p:blipFill>
        <p:spPr>
          <a:xfrm>
            <a:off x="9609073" y="4416678"/>
            <a:ext cx="662304" cy="260477"/>
          </a:xfrm>
          <a:prstGeom prst="rect">
            <a:avLst/>
          </a:prstGeom>
        </p:spPr>
      </p:pic>
      <p:pic>
        <p:nvPicPr>
          <p:cNvPr id="123" name="object 123"/>
          <p:cNvPicPr/>
          <p:nvPr/>
        </p:nvPicPr>
        <p:blipFill>
          <a:blip r:embed="rId82" cstate="print"/>
          <a:stretch>
            <a:fillRect/>
          </a:stretch>
        </p:blipFill>
        <p:spPr>
          <a:xfrm>
            <a:off x="10371708" y="4416678"/>
            <a:ext cx="510159" cy="260477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10979150" y="4452111"/>
            <a:ext cx="453390" cy="225425"/>
            <a:chOff x="10979150" y="4452111"/>
            <a:chExt cx="453390" cy="225425"/>
          </a:xfrm>
        </p:grpSpPr>
        <p:sp>
          <p:nvSpPr>
            <p:cNvPr id="125" name="object 125"/>
            <p:cNvSpPr/>
            <p:nvPr/>
          </p:nvSpPr>
          <p:spPr>
            <a:xfrm>
              <a:off x="10983722" y="4456683"/>
              <a:ext cx="443865" cy="215900"/>
            </a:xfrm>
            <a:custGeom>
              <a:avLst/>
              <a:gdLst/>
              <a:ahLst/>
              <a:cxnLst/>
              <a:rect l="l" t="t" r="r" b="b"/>
              <a:pathLst>
                <a:path w="443865" h="215900">
                  <a:moveTo>
                    <a:pt x="76707" y="47625"/>
                  </a:moveTo>
                  <a:lnTo>
                    <a:pt x="39243" y="57912"/>
                  </a:lnTo>
                  <a:lnTo>
                    <a:pt x="10795" y="89789"/>
                  </a:lnTo>
                  <a:lnTo>
                    <a:pt x="0" y="133223"/>
                  </a:lnTo>
                  <a:lnTo>
                    <a:pt x="1099" y="147820"/>
                  </a:lnTo>
                  <a:lnTo>
                    <a:pt x="17779" y="187325"/>
                  </a:lnTo>
                  <a:lnTo>
                    <a:pt x="57802" y="214114"/>
                  </a:lnTo>
                  <a:lnTo>
                    <a:pt x="74802" y="215900"/>
                  </a:lnTo>
                  <a:lnTo>
                    <a:pt x="85590" y="215209"/>
                  </a:lnTo>
                  <a:lnTo>
                    <a:pt x="95853" y="213137"/>
                  </a:lnTo>
                  <a:lnTo>
                    <a:pt x="105592" y="209684"/>
                  </a:lnTo>
                  <a:lnTo>
                    <a:pt x="114807" y="204851"/>
                  </a:lnTo>
                  <a:lnTo>
                    <a:pt x="116540" y="203581"/>
                  </a:lnTo>
                  <a:lnTo>
                    <a:pt x="82296" y="203581"/>
                  </a:lnTo>
                  <a:lnTo>
                    <a:pt x="71584" y="202009"/>
                  </a:lnTo>
                  <a:lnTo>
                    <a:pt x="39953" y="165266"/>
                  </a:lnTo>
                  <a:lnTo>
                    <a:pt x="32130" y="118618"/>
                  </a:lnTo>
                  <a:lnTo>
                    <a:pt x="32488" y="108352"/>
                  </a:lnTo>
                  <a:lnTo>
                    <a:pt x="46735" y="67945"/>
                  </a:lnTo>
                  <a:lnTo>
                    <a:pt x="65277" y="58801"/>
                  </a:lnTo>
                  <a:lnTo>
                    <a:pt x="116256" y="58801"/>
                  </a:lnTo>
                  <a:lnTo>
                    <a:pt x="109283" y="54419"/>
                  </a:lnTo>
                  <a:lnTo>
                    <a:pt x="93900" y="49319"/>
                  </a:lnTo>
                  <a:lnTo>
                    <a:pt x="76707" y="47625"/>
                  </a:lnTo>
                  <a:close/>
                </a:path>
                <a:path w="443865" h="215900">
                  <a:moveTo>
                    <a:pt x="116256" y="58801"/>
                  </a:moveTo>
                  <a:lnTo>
                    <a:pt x="71374" y="58801"/>
                  </a:lnTo>
                  <a:lnTo>
                    <a:pt x="80472" y="59846"/>
                  </a:lnTo>
                  <a:lnTo>
                    <a:pt x="88725" y="62976"/>
                  </a:lnTo>
                  <a:lnTo>
                    <a:pt x="116395" y="104298"/>
                  </a:lnTo>
                  <a:lnTo>
                    <a:pt x="120903" y="142113"/>
                  </a:lnTo>
                  <a:lnTo>
                    <a:pt x="120233" y="157734"/>
                  </a:lnTo>
                  <a:lnTo>
                    <a:pt x="104173" y="195812"/>
                  </a:lnTo>
                  <a:lnTo>
                    <a:pt x="82296" y="203581"/>
                  </a:lnTo>
                  <a:lnTo>
                    <a:pt x="116540" y="203581"/>
                  </a:lnTo>
                  <a:lnTo>
                    <a:pt x="143001" y="171831"/>
                  </a:lnTo>
                  <a:lnTo>
                    <a:pt x="153161" y="128651"/>
                  </a:lnTo>
                  <a:lnTo>
                    <a:pt x="152015" y="113934"/>
                  </a:lnTo>
                  <a:lnTo>
                    <a:pt x="148558" y="100076"/>
                  </a:lnTo>
                  <a:lnTo>
                    <a:pt x="142767" y="87074"/>
                  </a:lnTo>
                  <a:lnTo>
                    <a:pt x="134620" y="74930"/>
                  </a:lnTo>
                  <a:lnTo>
                    <a:pt x="122856" y="62948"/>
                  </a:lnTo>
                  <a:lnTo>
                    <a:pt x="116256" y="58801"/>
                  </a:lnTo>
                  <a:close/>
                </a:path>
                <a:path w="443865" h="215900">
                  <a:moveTo>
                    <a:pt x="222250" y="58547"/>
                  </a:moveTo>
                  <a:lnTo>
                    <a:pt x="175005" y="58547"/>
                  </a:lnTo>
                  <a:lnTo>
                    <a:pt x="180721" y="59309"/>
                  </a:lnTo>
                  <a:lnTo>
                    <a:pt x="187071" y="62357"/>
                  </a:lnTo>
                  <a:lnTo>
                    <a:pt x="193649" y="158496"/>
                  </a:lnTo>
                  <a:lnTo>
                    <a:pt x="193786" y="164480"/>
                  </a:lnTo>
                  <a:lnTo>
                    <a:pt x="204343" y="203073"/>
                  </a:lnTo>
                  <a:lnTo>
                    <a:pt x="210947" y="208153"/>
                  </a:lnTo>
                  <a:lnTo>
                    <a:pt x="217424" y="213360"/>
                  </a:lnTo>
                  <a:lnTo>
                    <a:pt x="225171" y="215900"/>
                  </a:lnTo>
                  <a:lnTo>
                    <a:pt x="242061" y="215900"/>
                  </a:lnTo>
                  <a:lnTo>
                    <a:pt x="276032" y="194564"/>
                  </a:lnTo>
                  <a:lnTo>
                    <a:pt x="241300" y="194564"/>
                  </a:lnTo>
                  <a:lnTo>
                    <a:pt x="235203" y="192278"/>
                  </a:lnTo>
                  <a:lnTo>
                    <a:pt x="222368" y="160920"/>
                  </a:lnTo>
                  <a:lnTo>
                    <a:pt x="222250" y="58547"/>
                  </a:lnTo>
                  <a:close/>
                </a:path>
                <a:path w="443865" h="215900">
                  <a:moveTo>
                    <a:pt x="317880" y="182245"/>
                  </a:moveTo>
                  <a:lnTo>
                    <a:pt x="288035" y="182245"/>
                  </a:lnTo>
                  <a:lnTo>
                    <a:pt x="288035" y="215900"/>
                  </a:lnTo>
                  <a:lnTo>
                    <a:pt x="295782" y="215900"/>
                  </a:lnTo>
                  <a:lnTo>
                    <a:pt x="343280" y="196342"/>
                  </a:lnTo>
                  <a:lnTo>
                    <a:pt x="342024" y="193167"/>
                  </a:lnTo>
                  <a:lnTo>
                    <a:pt x="326262" y="193167"/>
                  </a:lnTo>
                  <a:lnTo>
                    <a:pt x="323976" y="192405"/>
                  </a:lnTo>
                  <a:lnTo>
                    <a:pt x="320167" y="189103"/>
                  </a:lnTo>
                  <a:lnTo>
                    <a:pt x="318770" y="186309"/>
                  </a:lnTo>
                  <a:lnTo>
                    <a:pt x="317880" y="182245"/>
                  </a:lnTo>
                  <a:close/>
                </a:path>
                <a:path w="443865" h="215900">
                  <a:moveTo>
                    <a:pt x="316610" y="52197"/>
                  </a:moveTo>
                  <a:lnTo>
                    <a:pt x="262508" y="52197"/>
                  </a:lnTo>
                  <a:lnTo>
                    <a:pt x="262508" y="58674"/>
                  </a:lnTo>
                  <a:lnTo>
                    <a:pt x="272923" y="58928"/>
                  </a:lnTo>
                  <a:lnTo>
                    <a:pt x="279780" y="60579"/>
                  </a:lnTo>
                  <a:lnTo>
                    <a:pt x="286384" y="66929"/>
                  </a:lnTo>
                  <a:lnTo>
                    <a:pt x="288035" y="73025"/>
                  </a:lnTo>
                  <a:lnTo>
                    <a:pt x="288035" y="172085"/>
                  </a:lnTo>
                  <a:lnTo>
                    <a:pt x="253619" y="194564"/>
                  </a:lnTo>
                  <a:lnTo>
                    <a:pt x="276032" y="194564"/>
                  </a:lnTo>
                  <a:lnTo>
                    <a:pt x="278430" y="192278"/>
                  </a:lnTo>
                  <a:lnTo>
                    <a:pt x="288035" y="182245"/>
                  </a:lnTo>
                  <a:lnTo>
                    <a:pt x="317880" y="182245"/>
                  </a:lnTo>
                  <a:lnTo>
                    <a:pt x="316643" y="154051"/>
                  </a:lnTo>
                  <a:lnTo>
                    <a:pt x="316610" y="52197"/>
                  </a:lnTo>
                  <a:close/>
                </a:path>
                <a:path w="443865" h="215900">
                  <a:moveTo>
                    <a:pt x="340868" y="190246"/>
                  </a:moveTo>
                  <a:lnTo>
                    <a:pt x="336423" y="192278"/>
                  </a:lnTo>
                  <a:lnTo>
                    <a:pt x="332358" y="193167"/>
                  </a:lnTo>
                  <a:lnTo>
                    <a:pt x="342024" y="193167"/>
                  </a:lnTo>
                  <a:lnTo>
                    <a:pt x="340868" y="190246"/>
                  </a:lnTo>
                  <a:close/>
                </a:path>
                <a:path w="443865" h="215900">
                  <a:moveTo>
                    <a:pt x="222250" y="52197"/>
                  </a:moveTo>
                  <a:lnTo>
                    <a:pt x="166624" y="52197"/>
                  </a:lnTo>
                  <a:lnTo>
                    <a:pt x="166624" y="58674"/>
                  </a:lnTo>
                  <a:lnTo>
                    <a:pt x="175005" y="58547"/>
                  </a:lnTo>
                  <a:lnTo>
                    <a:pt x="222250" y="58547"/>
                  </a:lnTo>
                  <a:lnTo>
                    <a:pt x="222250" y="52197"/>
                  </a:lnTo>
                  <a:close/>
                </a:path>
                <a:path w="443865" h="215900">
                  <a:moveTo>
                    <a:pt x="401827" y="64389"/>
                  </a:moveTo>
                  <a:lnTo>
                    <a:pt x="373252" y="64389"/>
                  </a:lnTo>
                  <a:lnTo>
                    <a:pt x="373252" y="171196"/>
                  </a:lnTo>
                  <a:lnTo>
                    <a:pt x="388111" y="209296"/>
                  </a:lnTo>
                  <a:lnTo>
                    <a:pt x="398399" y="213614"/>
                  </a:lnTo>
                  <a:lnTo>
                    <a:pt x="411606" y="213614"/>
                  </a:lnTo>
                  <a:lnTo>
                    <a:pt x="436903" y="193548"/>
                  </a:lnTo>
                  <a:lnTo>
                    <a:pt x="413003" y="193548"/>
                  </a:lnTo>
                  <a:lnTo>
                    <a:pt x="409194" y="191770"/>
                  </a:lnTo>
                  <a:lnTo>
                    <a:pt x="406273" y="188214"/>
                  </a:lnTo>
                  <a:lnTo>
                    <a:pt x="403225" y="184658"/>
                  </a:lnTo>
                  <a:lnTo>
                    <a:pt x="401827" y="177673"/>
                  </a:lnTo>
                  <a:lnTo>
                    <a:pt x="401827" y="64389"/>
                  </a:lnTo>
                  <a:close/>
                </a:path>
                <a:path w="443865" h="215900">
                  <a:moveTo>
                    <a:pt x="443737" y="179451"/>
                  </a:moveTo>
                  <a:lnTo>
                    <a:pt x="437006" y="179451"/>
                  </a:lnTo>
                  <a:lnTo>
                    <a:pt x="434975" y="184150"/>
                  </a:lnTo>
                  <a:lnTo>
                    <a:pt x="432307" y="187579"/>
                  </a:lnTo>
                  <a:lnTo>
                    <a:pt x="428625" y="189992"/>
                  </a:lnTo>
                  <a:lnTo>
                    <a:pt x="425069" y="192405"/>
                  </a:lnTo>
                  <a:lnTo>
                    <a:pt x="421385" y="193548"/>
                  </a:lnTo>
                  <a:lnTo>
                    <a:pt x="436903" y="193548"/>
                  </a:lnTo>
                  <a:lnTo>
                    <a:pt x="440380" y="187477"/>
                  </a:lnTo>
                  <a:lnTo>
                    <a:pt x="443737" y="179451"/>
                  </a:lnTo>
                  <a:close/>
                </a:path>
                <a:path w="443865" h="215900">
                  <a:moveTo>
                    <a:pt x="401827" y="0"/>
                  </a:moveTo>
                  <a:lnTo>
                    <a:pt x="396494" y="0"/>
                  </a:lnTo>
                  <a:lnTo>
                    <a:pt x="393086" y="8092"/>
                  </a:lnTo>
                  <a:lnTo>
                    <a:pt x="390096" y="14827"/>
                  </a:lnTo>
                  <a:lnTo>
                    <a:pt x="367537" y="45720"/>
                  </a:lnTo>
                  <a:lnTo>
                    <a:pt x="348106" y="58674"/>
                  </a:lnTo>
                  <a:lnTo>
                    <a:pt x="348106" y="64389"/>
                  </a:lnTo>
                  <a:lnTo>
                    <a:pt x="438911" y="64389"/>
                  </a:lnTo>
                  <a:lnTo>
                    <a:pt x="438911" y="52197"/>
                  </a:lnTo>
                  <a:lnTo>
                    <a:pt x="401827" y="52197"/>
                  </a:lnTo>
                  <a:lnTo>
                    <a:pt x="401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6" name="object 126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10979150" y="4452111"/>
              <a:ext cx="452881" cy="225044"/>
            </a:xfrm>
            <a:prstGeom prst="rect">
              <a:avLst/>
            </a:prstGeom>
          </p:spPr>
        </p:pic>
      </p:grpSp>
      <p:grpSp>
        <p:nvGrpSpPr>
          <p:cNvPr id="127" name="object 127"/>
          <p:cNvGrpSpPr/>
          <p:nvPr/>
        </p:nvGrpSpPr>
        <p:grpSpPr>
          <a:xfrm>
            <a:off x="11529186" y="4416933"/>
            <a:ext cx="330200" cy="260350"/>
            <a:chOff x="11529186" y="4416933"/>
            <a:chExt cx="330200" cy="260350"/>
          </a:xfrm>
        </p:grpSpPr>
        <p:sp>
          <p:nvSpPr>
            <p:cNvPr id="128" name="object 128"/>
            <p:cNvSpPr/>
            <p:nvPr/>
          </p:nvSpPr>
          <p:spPr>
            <a:xfrm>
              <a:off x="11533758" y="4421505"/>
              <a:ext cx="320675" cy="251460"/>
            </a:xfrm>
            <a:custGeom>
              <a:avLst/>
              <a:gdLst/>
              <a:ahLst/>
              <a:cxnLst/>
              <a:rect l="l" t="t" r="r" b="b"/>
              <a:pathLst>
                <a:path w="320675" h="251460">
                  <a:moveTo>
                    <a:pt x="76835" y="82804"/>
                  </a:moveTo>
                  <a:lnTo>
                    <a:pt x="39370" y="93091"/>
                  </a:lnTo>
                  <a:lnTo>
                    <a:pt x="10922" y="124968"/>
                  </a:lnTo>
                  <a:lnTo>
                    <a:pt x="0" y="168402"/>
                  </a:lnTo>
                  <a:lnTo>
                    <a:pt x="1119" y="182999"/>
                  </a:lnTo>
                  <a:lnTo>
                    <a:pt x="17907" y="222504"/>
                  </a:lnTo>
                  <a:lnTo>
                    <a:pt x="57929" y="249293"/>
                  </a:lnTo>
                  <a:lnTo>
                    <a:pt x="74930" y="251079"/>
                  </a:lnTo>
                  <a:lnTo>
                    <a:pt x="85717" y="250388"/>
                  </a:lnTo>
                  <a:lnTo>
                    <a:pt x="95980" y="248316"/>
                  </a:lnTo>
                  <a:lnTo>
                    <a:pt x="105719" y="244863"/>
                  </a:lnTo>
                  <a:lnTo>
                    <a:pt x="114935" y="240030"/>
                  </a:lnTo>
                  <a:lnTo>
                    <a:pt x="116667" y="238760"/>
                  </a:lnTo>
                  <a:lnTo>
                    <a:pt x="82423" y="238760"/>
                  </a:lnTo>
                  <a:lnTo>
                    <a:pt x="71711" y="237188"/>
                  </a:lnTo>
                  <a:lnTo>
                    <a:pt x="40080" y="200445"/>
                  </a:lnTo>
                  <a:lnTo>
                    <a:pt x="32258" y="153797"/>
                  </a:lnTo>
                  <a:lnTo>
                    <a:pt x="32615" y="143531"/>
                  </a:lnTo>
                  <a:lnTo>
                    <a:pt x="46863" y="103124"/>
                  </a:lnTo>
                  <a:lnTo>
                    <a:pt x="65405" y="93980"/>
                  </a:lnTo>
                  <a:lnTo>
                    <a:pt x="116383" y="93980"/>
                  </a:lnTo>
                  <a:lnTo>
                    <a:pt x="109410" y="89598"/>
                  </a:lnTo>
                  <a:lnTo>
                    <a:pt x="94027" y="84498"/>
                  </a:lnTo>
                  <a:lnTo>
                    <a:pt x="76835" y="82804"/>
                  </a:lnTo>
                  <a:close/>
                </a:path>
                <a:path w="320675" h="251460">
                  <a:moveTo>
                    <a:pt x="116383" y="93980"/>
                  </a:moveTo>
                  <a:lnTo>
                    <a:pt x="71500" y="93980"/>
                  </a:lnTo>
                  <a:lnTo>
                    <a:pt x="80599" y="95025"/>
                  </a:lnTo>
                  <a:lnTo>
                    <a:pt x="88852" y="98155"/>
                  </a:lnTo>
                  <a:lnTo>
                    <a:pt x="116522" y="139477"/>
                  </a:lnTo>
                  <a:lnTo>
                    <a:pt x="121031" y="177292"/>
                  </a:lnTo>
                  <a:lnTo>
                    <a:pt x="120360" y="192913"/>
                  </a:lnTo>
                  <a:lnTo>
                    <a:pt x="104300" y="230991"/>
                  </a:lnTo>
                  <a:lnTo>
                    <a:pt x="82423" y="238760"/>
                  </a:lnTo>
                  <a:lnTo>
                    <a:pt x="116667" y="238760"/>
                  </a:lnTo>
                  <a:lnTo>
                    <a:pt x="143129" y="207010"/>
                  </a:lnTo>
                  <a:lnTo>
                    <a:pt x="153289" y="163830"/>
                  </a:lnTo>
                  <a:lnTo>
                    <a:pt x="152142" y="149113"/>
                  </a:lnTo>
                  <a:lnTo>
                    <a:pt x="148685" y="135255"/>
                  </a:lnTo>
                  <a:lnTo>
                    <a:pt x="142894" y="122253"/>
                  </a:lnTo>
                  <a:lnTo>
                    <a:pt x="134747" y="110109"/>
                  </a:lnTo>
                  <a:lnTo>
                    <a:pt x="122983" y="98127"/>
                  </a:lnTo>
                  <a:lnTo>
                    <a:pt x="116383" y="93980"/>
                  </a:lnTo>
                  <a:close/>
                </a:path>
                <a:path w="320675" h="251460">
                  <a:moveTo>
                    <a:pt x="275971" y="240030"/>
                  </a:moveTo>
                  <a:lnTo>
                    <a:pt x="181101" y="240030"/>
                  </a:lnTo>
                  <a:lnTo>
                    <a:pt x="181101" y="246253"/>
                  </a:lnTo>
                  <a:lnTo>
                    <a:pt x="275971" y="246253"/>
                  </a:lnTo>
                  <a:lnTo>
                    <a:pt x="275971" y="240030"/>
                  </a:lnTo>
                  <a:close/>
                </a:path>
                <a:path w="320675" h="251460">
                  <a:moveTo>
                    <a:pt x="239522" y="99949"/>
                  </a:moveTo>
                  <a:lnTo>
                    <a:pt x="210947" y="99949"/>
                  </a:lnTo>
                  <a:lnTo>
                    <a:pt x="210947" y="215646"/>
                  </a:lnTo>
                  <a:lnTo>
                    <a:pt x="210185" y="223266"/>
                  </a:lnTo>
                  <a:lnTo>
                    <a:pt x="207391" y="231140"/>
                  </a:lnTo>
                  <a:lnTo>
                    <a:pt x="204724" y="234188"/>
                  </a:lnTo>
                  <a:lnTo>
                    <a:pt x="200914" y="236474"/>
                  </a:lnTo>
                  <a:lnTo>
                    <a:pt x="197104" y="238887"/>
                  </a:lnTo>
                  <a:lnTo>
                    <a:pt x="192913" y="240030"/>
                  </a:lnTo>
                  <a:lnTo>
                    <a:pt x="254381" y="240030"/>
                  </a:lnTo>
                  <a:lnTo>
                    <a:pt x="248666" y="237490"/>
                  </a:lnTo>
                  <a:lnTo>
                    <a:pt x="244475" y="232410"/>
                  </a:lnTo>
                  <a:lnTo>
                    <a:pt x="242308" y="228435"/>
                  </a:lnTo>
                  <a:lnTo>
                    <a:pt x="240760" y="222424"/>
                  </a:lnTo>
                  <a:lnTo>
                    <a:pt x="239831" y="214389"/>
                  </a:lnTo>
                  <a:lnTo>
                    <a:pt x="239522" y="204343"/>
                  </a:lnTo>
                  <a:lnTo>
                    <a:pt x="239522" y="99949"/>
                  </a:lnTo>
                  <a:close/>
                </a:path>
                <a:path w="320675" h="251460">
                  <a:moveTo>
                    <a:pt x="280543" y="87376"/>
                  </a:moveTo>
                  <a:lnTo>
                    <a:pt x="180086" y="87376"/>
                  </a:lnTo>
                  <a:lnTo>
                    <a:pt x="180086" y="99949"/>
                  </a:lnTo>
                  <a:lnTo>
                    <a:pt x="280543" y="99949"/>
                  </a:lnTo>
                  <a:lnTo>
                    <a:pt x="280543" y="87376"/>
                  </a:lnTo>
                  <a:close/>
                </a:path>
                <a:path w="320675" h="251460">
                  <a:moveTo>
                    <a:pt x="277241" y="0"/>
                  </a:moveTo>
                  <a:lnTo>
                    <a:pt x="234551" y="15613"/>
                  </a:lnTo>
                  <a:lnTo>
                    <a:pt x="212852" y="55086"/>
                  </a:lnTo>
                  <a:lnTo>
                    <a:pt x="210947" y="87376"/>
                  </a:lnTo>
                  <a:lnTo>
                    <a:pt x="239522" y="87376"/>
                  </a:lnTo>
                  <a:lnTo>
                    <a:pt x="239623" y="65583"/>
                  </a:lnTo>
                  <a:lnTo>
                    <a:pt x="239686" y="59207"/>
                  </a:lnTo>
                  <a:lnTo>
                    <a:pt x="246252" y="19558"/>
                  </a:lnTo>
                  <a:lnTo>
                    <a:pt x="258191" y="12573"/>
                  </a:lnTo>
                  <a:lnTo>
                    <a:pt x="311627" y="12573"/>
                  </a:lnTo>
                  <a:lnTo>
                    <a:pt x="310642" y="11811"/>
                  </a:lnTo>
                  <a:lnTo>
                    <a:pt x="302833" y="6643"/>
                  </a:lnTo>
                  <a:lnTo>
                    <a:pt x="294655" y="2952"/>
                  </a:lnTo>
                  <a:lnTo>
                    <a:pt x="286121" y="738"/>
                  </a:lnTo>
                  <a:lnTo>
                    <a:pt x="277241" y="0"/>
                  </a:lnTo>
                  <a:close/>
                </a:path>
                <a:path w="320675" h="251460">
                  <a:moveTo>
                    <a:pt x="311627" y="12573"/>
                  </a:moveTo>
                  <a:lnTo>
                    <a:pt x="267843" y="12573"/>
                  </a:lnTo>
                  <a:lnTo>
                    <a:pt x="271907" y="13589"/>
                  </a:lnTo>
                  <a:lnTo>
                    <a:pt x="275463" y="15875"/>
                  </a:lnTo>
                  <a:lnTo>
                    <a:pt x="279019" y="18034"/>
                  </a:lnTo>
                  <a:lnTo>
                    <a:pt x="282956" y="22225"/>
                  </a:lnTo>
                  <a:lnTo>
                    <a:pt x="291592" y="34925"/>
                  </a:lnTo>
                  <a:lnTo>
                    <a:pt x="295148" y="38989"/>
                  </a:lnTo>
                  <a:lnTo>
                    <a:pt x="300990" y="42799"/>
                  </a:lnTo>
                  <a:lnTo>
                    <a:pt x="303784" y="43688"/>
                  </a:lnTo>
                  <a:lnTo>
                    <a:pt x="310007" y="43688"/>
                  </a:lnTo>
                  <a:lnTo>
                    <a:pt x="313182" y="42164"/>
                  </a:lnTo>
                  <a:lnTo>
                    <a:pt x="319277" y="36068"/>
                  </a:lnTo>
                  <a:lnTo>
                    <a:pt x="320675" y="32766"/>
                  </a:lnTo>
                  <a:lnTo>
                    <a:pt x="320675" y="22860"/>
                  </a:lnTo>
                  <a:lnTo>
                    <a:pt x="317373" y="17018"/>
                  </a:lnTo>
                  <a:lnTo>
                    <a:pt x="311627" y="12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9" name="object 129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11529186" y="4499737"/>
              <a:ext cx="162433" cy="177419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11713844" y="4421505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79">
                  <a:moveTo>
                    <a:pt x="97154" y="0"/>
                  </a:moveTo>
                  <a:lnTo>
                    <a:pt x="137286" y="17018"/>
                  </a:lnTo>
                  <a:lnTo>
                    <a:pt x="140588" y="22860"/>
                  </a:lnTo>
                  <a:lnTo>
                    <a:pt x="140588" y="29337"/>
                  </a:lnTo>
                  <a:lnTo>
                    <a:pt x="140588" y="32766"/>
                  </a:lnTo>
                  <a:lnTo>
                    <a:pt x="139191" y="36068"/>
                  </a:lnTo>
                  <a:lnTo>
                    <a:pt x="136144" y="39116"/>
                  </a:lnTo>
                  <a:lnTo>
                    <a:pt x="133096" y="42164"/>
                  </a:lnTo>
                  <a:lnTo>
                    <a:pt x="129921" y="43688"/>
                  </a:lnTo>
                  <a:lnTo>
                    <a:pt x="126364" y="43688"/>
                  </a:lnTo>
                  <a:lnTo>
                    <a:pt x="123698" y="43688"/>
                  </a:lnTo>
                  <a:lnTo>
                    <a:pt x="120903" y="42799"/>
                  </a:lnTo>
                  <a:lnTo>
                    <a:pt x="117982" y="40894"/>
                  </a:lnTo>
                  <a:lnTo>
                    <a:pt x="115061" y="38989"/>
                  </a:lnTo>
                  <a:lnTo>
                    <a:pt x="111505" y="34925"/>
                  </a:lnTo>
                  <a:lnTo>
                    <a:pt x="107187" y="28575"/>
                  </a:lnTo>
                  <a:lnTo>
                    <a:pt x="102870" y="22225"/>
                  </a:lnTo>
                  <a:lnTo>
                    <a:pt x="98932" y="18034"/>
                  </a:lnTo>
                  <a:lnTo>
                    <a:pt x="95376" y="15875"/>
                  </a:lnTo>
                  <a:lnTo>
                    <a:pt x="91821" y="13589"/>
                  </a:lnTo>
                  <a:lnTo>
                    <a:pt x="87756" y="12573"/>
                  </a:lnTo>
                  <a:lnTo>
                    <a:pt x="83438" y="12573"/>
                  </a:lnTo>
                  <a:lnTo>
                    <a:pt x="78104" y="12573"/>
                  </a:lnTo>
                  <a:lnTo>
                    <a:pt x="73532" y="13970"/>
                  </a:lnTo>
                  <a:lnTo>
                    <a:pt x="69850" y="16764"/>
                  </a:lnTo>
                  <a:lnTo>
                    <a:pt x="66166" y="19558"/>
                  </a:lnTo>
                  <a:lnTo>
                    <a:pt x="63500" y="24003"/>
                  </a:lnTo>
                  <a:lnTo>
                    <a:pt x="59435" y="75946"/>
                  </a:lnTo>
                  <a:lnTo>
                    <a:pt x="59435" y="87376"/>
                  </a:lnTo>
                  <a:lnTo>
                    <a:pt x="100456" y="87376"/>
                  </a:lnTo>
                  <a:lnTo>
                    <a:pt x="100456" y="99949"/>
                  </a:lnTo>
                  <a:lnTo>
                    <a:pt x="59435" y="99949"/>
                  </a:lnTo>
                  <a:lnTo>
                    <a:pt x="59435" y="204343"/>
                  </a:lnTo>
                  <a:lnTo>
                    <a:pt x="74295" y="240030"/>
                  </a:lnTo>
                  <a:lnTo>
                    <a:pt x="81533" y="240030"/>
                  </a:lnTo>
                  <a:lnTo>
                    <a:pt x="95884" y="240030"/>
                  </a:lnTo>
                  <a:lnTo>
                    <a:pt x="95884" y="246253"/>
                  </a:lnTo>
                  <a:lnTo>
                    <a:pt x="1015" y="246253"/>
                  </a:lnTo>
                  <a:lnTo>
                    <a:pt x="1015" y="240030"/>
                  </a:lnTo>
                  <a:lnTo>
                    <a:pt x="8127" y="240030"/>
                  </a:lnTo>
                  <a:lnTo>
                    <a:pt x="12826" y="240030"/>
                  </a:lnTo>
                  <a:lnTo>
                    <a:pt x="17018" y="238887"/>
                  </a:lnTo>
                  <a:lnTo>
                    <a:pt x="20827" y="236474"/>
                  </a:lnTo>
                  <a:lnTo>
                    <a:pt x="24637" y="234188"/>
                  </a:lnTo>
                  <a:lnTo>
                    <a:pt x="27304" y="231140"/>
                  </a:lnTo>
                  <a:lnTo>
                    <a:pt x="28701" y="227203"/>
                  </a:lnTo>
                  <a:lnTo>
                    <a:pt x="30099" y="223266"/>
                  </a:lnTo>
                  <a:lnTo>
                    <a:pt x="30860" y="215646"/>
                  </a:lnTo>
                  <a:lnTo>
                    <a:pt x="30860" y="204343"/>
                  </a:lnTo>
                  <a:lnTo>
                    <a:pt x="30860" y="99949"/>
                  </a:lnTo>
                  <a:lnTo>
                    <a:pt x="0" y="99949"/>
                  </a:lnTo>
                  <a:lnTo>
                    <a:pt x="0" y="87376"/>
                  </a:lnTo>
                  <a:lnTo>
                    <a:pt x="30860" y="87376"/>
                  </a:lnTo>
                  <a:lnTo>
                    <a:pt x="30860" y="76962"/>
                  </a:lnTo>
                  <a:lnTo>
                    <a:pt x="38480" y="36830"/>
                  </a:lnTo>
                  <a:lnTo>
                    <a:pt x="69919" y="5732"/>
                  </a:lnTo>
                  <a:lnTo>
                    <a:pt x="87584" y="640"/>
                  </a:lnTo>
                  <a:lnTo>
                    <a:pt x="97154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1" name="object 131"/>
          <p:cNvPicPr/>
          <p:nvPr/>
        </p:nvPicPr>
        <p:blipFill>
          <a:blip r:embed="rId85" cstate="print"/>
          <a:stretch>
            <a:fillRect/>
          </a:stretch>
        </p:blipFill>
        <p:spPr>
          <a:xfrm>
            <a:off x="9797160" y="4836159"/>
            <a:ext cx="782066" cy="225044"/>
          </a:xfrm>
          <a:prstGeom prst="rect">
            <a:avLst/>
          </a:prstGeom>
        </p:spPr>
      </p:pic>
      <p:grpSp>
        <p:nvGrpSpPr>
          <p:cNvPr id="132" name="object 132"/>
          <p:cNvGrpSpPr/>
          <p:nvPr/>
        </p:nvGrpSpPr>
        <p:grpSpPr>
          <a:xfrm>
            <a:off x="10686542" y="4800980"/>
            <a:ext cx="330200" cy="260350"/>
            <a:chOff x="10686542" y="4800980"/>
            <a:chExt cx="330200" cy="260350"/>
          </a:xfrm>
        </p:grpSpPr>
        <p:sp>
          <p:nvSpPr>
            <p:cNvPr id="133" name="object 133"/>
            <p:cNvSpPr/>
            <p:nvPr/>
          </p:nvSpPr>
          <p:spPr>
            <a:xfrm>
              <a:off x="10691114" y="4805552"/>
              <a:ext cx="320675" cy="251460"/>
            </a:xfrm>
            <a:custGeom>
              <a:avLst/>
              <a:gdLst/>
              <a:ahLst/>
              <a:cxnLst/>
              <a:rect l="l" t="t" r="r" b="b"/>
              <a:pathLst>
                <a:path w="320675" h="251460">
                  <a:moveTo>
                    <a:pt x="76707" y="82804"/>
                  </a:moveTo>
                  <a:lnTo>
                    <a:pt x="39242" y="93091"/>
                  </a:lnTo>
                  <a:lnTo>
                    <a:pt x="10794" y="124968"/>
                  </a:lnTo>
                  <a:lnTo>
                    <a:pt x="0" y="168402"/>
                  </a:lnTo>
                  <a:lnTo>
                    <a:pt x="1099" y="182999"/>
                  </a:lnTo>
                  <a:lnTo>
                    <a:pt x="17779" y="222504"/>
                  </a:lnTo>
                  <a:lnTo>
                    <a:pt x="57802" y="249293"/>
                  </a:lnTo>
                  <a:lnTo>
                    <a:pt x="74802" y="251079"/>
                  </a:lnTo>
                  <a:lnTo>
                    <a:pt x="85590" y="250388"/>
                  </a:lnTo>
                  <a:lnTo>
                    <a:pt x="95853" y="248316"/>
                  </a:lnTo>
                  <a:lnTo>
                    <a:pt x="105592" y="244863"/>
                  </a:lnTo>
                  <a:lnTo>
                    <a:pt x="114807" y="240030"/>
                  </a:lnTo>
                  <a:lnTo>
                    <a:pt x="116540" y="238760"/>
                  </a:lnTo>
                  <a:lnTo>
                    <a:pt x="82295" y="238760"/>
                  </a:lnTo>
                  <a:lnTo>
                    <a:pt x="71584" y="237188"/>
                  </a:lnTo>
                  <a:lnTo>
                    <a:pt x="39953" y="200445"/>
                  </a:lnTo>
                  <a:lnTo>
                    <a:pt x="32130" y="153797"/>
                  </a:lnTo>
                  <a:lnTo>
                    <a:pt x="32488" y="143531"/>
                  </a:lnTo>
                  <a:lnTo>
                    <a:pt x="46735" y="103124"/>
                  </a:lnTo>
                  <a:lnTo>
                    <a:pt x="65277" y="93980"/>
                  </a:lnTo>
                  <a:lnTo>
                    <a:pt x="116256" y="93980"/>
                  </a:lnTo>
                  <a:lnTo>
                    <a:pt x="109283" y="89598"/>
                  </a:lnTo>
                  <a:lnTo>
                    <a:pt x="93900" y="84498"/>
                  </a:lnTo>
                  <a:lnTo>
                    <a:pt x="76707" y="82804"/>
                  </a:lnTo>
                  <a:close/>
                </a:path>
                <a:path w="320675" h="251460">
                  <a:moveTo>
                    <a:pt x="116256" y="93980"/>
                  </a:moveTo>
                  <a:lnTo>
                    <a:pt x="71374" y="93980"/>
                  </a:lnTo>
                  <a:lnTo>
                    <a:pt x="80472" y="95025"/>
                  </a:lnTo>
                  <a:lnTo>
                    <a:pt x="88725" y="98155"/>
                  </a:lnTo>
                  <a:lnTo>
                    <a:pt x="116395" y="139477"/>
                  </a:lnTo>
                  <a:lnTo>
                    <a:pt x="120903" y="177292"/>
                  </a:lnTo>
                  <a:lnTo>
                    <a:pt x="120233" y="192913"/>
                  </a:lnTo>
                  <a:lnTo>
                    <a:pt x="104173" y="230991"/>
                  </a:lnTo>
                  <a:lnTo>
                    <a:pt x="82295" y="238760"/>
                  </a:lnTo>
                  <a:lnTo>
                    <a:pt x="116540" y="238760"/>
                  </a:lnTo>
                  <a:lnTo>
                    <a:pt x="143001" y="207010"/>
                  </a:lnTo>
                  <a:lnTo>
                    <a:pt x="153161" y="163830"/>
                  </a:lnTo>
                  <a:lnTo>
                    <a:pt x="152015" y="149113"/>
                  </a:lnTo>
                  <a:lnTo>
                    <a:pt x="148558" y="135255"/>
                  </a:lnTo>
                  <a:lnTo>
                    <a:pt x="142767" y="122253"/>
                  </a:lnTo>
                  <a:lnTo>
                    <a:pt x="134619" y="110109"/>
                  </a:lnTo>
                  <a:lnTo>
                    <a:pt x="122856" y="98127"/>
                  </a:lnTo>
                  <a:lnTo>
                    <a:pt x="116256" y="93980"/>
                  </a:lnTo>
                  <a:close/>
                </a:path>
                <a:path w="320675" h="251460">
                  <a:moveTo>
                    <a:pt x="275843" y="240030"/>
                  </a:moveTo>
                  <a:lnTo>
                    <a:pt x="180975" y="240030"/>
                  </a:lnTo>
                  <a:lnTo>
                    <a:pt x="180975" y="246253"/>
                  </a:lnTo>
                  <a:lnTo>
                    <a:pt x="275843" y="246253"/>
                  </a:lnTo>
                  <a:lnTo>
                    <a:pt x="275843" y="240030"/>
                  </a:lnTo>
                  <a:close/>
                </a:path>
                <a:path w="320675" h="251460">
                  <a:moveTo>
                    <a:pt x="239394" y="99949"/>
                  </a:moveTo>
                  <a:lnTo>
                    <a:pt x="210819" y="99949"/>
                  </a:lnTo>
                  <a:lnTo>
                    <a:pt x="210819" y="215646"/>
                  </a:lnTo>
                  <a:lnTo>
                    <a:pt x="210057" y="223266"/>
                  </a:lnTo>
                  <a:lnTo>
                    <a:pt x="207263" y="231140"/>
                  </a:lnTo>
                  <a:lnTo>
                    <a:pt x="204596" y="234188"/>
                  </a:lnTo>
                  <a:lnTo>
                    <a:pt x="200786" y="236474"/>
                  </a:lnTo>
                  <a:lnTo>
                    <a:pt x="196976" y="238887"/>
                  </a:lnTo>
                  <a:lnTo>
                    <a:pt x="192785" y="240030"/>
                  </a:lnTo>
                  <a:lnTo>
                    <a:pt x="254253" y="240030"/>
                  </a:lnTo>
                  <a:lnTo>
                    <a:pt x="248538" y="237490"/>
                  </a:lnTo>
                  <a:lnTo>
                    <a:pt x="244347" y="232410"/>
                  </a:lnTo>
                  <a:lnTo>
                    <a:pt x="242181" y="228435"/>
                  </a:lnTo>
                  <a:lnTo>
                    <a:pt x="240633" y="222424"/>
                  </a:lnTo>
                  <a:lnTo>
                    <a:pt x="239704" y="214389"/>
                  </a:lnTo>
                  <a:lnTo>
                    <a:pt x="239394" y="204343"/>
                  </a:lnTo>
                  <a:lnTo>
                    <a:pt x="239394" y="99949"/>
                  </a:lnTo>
                  <a:close/>
                </a:path>
                <a:path w="320675" h="251460">
                  <a:moveTo>
                    <a:pt x="280415" y="87376"/>
                  </a:moveTo>
                  <a:lnTo>
                    <a:pt x="179958" y="87376"/>
                  </a:lnTo>
                  <a:lnTo>
                    <a:pt x="179958" y="99949"/>
                  </a:lnTo>
                  <a:lnTo>
                    <a:pt x="280415" y="99949"/>
                  </a:lnTo>
                  <a:lnTo>
                    <a:pt x="280415" y="87376"/>
                  </a:lnTo>
                  <a:close/>
                </a:path>
                <a:path w="320675" h="251460">
                  <a:moveTo>
                    <a:pt x="277113" y="0"/>
                  </a:moveTo>
                  <a:lnTo>
                    <a:pt x="234424" y="15613"/>
                  </a:lnTo>
                  <a:lnTo>
                    <a:pt x="212725" y="55086"/>
                  </a:lnTo>
                  <a:lnTo>
                    <a:pt x="210819" y="87376"/>
                  </a:lnTo>
                  <a:lnTo>
                    <a:pt x="239394" y="87376"/>
                  </a:lnTo>
                  <a:lnTo>
                    <a:pt x="239496" y="65583"/>
                  </a:lnTo>
                  <a:lnTo>
                    <a:pt x="239559" y="59207"/>
                  </a:lnTo>
                  <a:lnTo>
                    <a:pt x="246125" y="19558"/>
                  </a:lnTo>
                  <a:lnTo>
                    <a:pt x="258063" y="12573"/>
                  </a:lnTo>
                  <a:lnTo>
                    <a:pt x="311500" y="12573"/>
                  </a:lnTo>
                  <a:lnTo>
                    <a:pt x="310514" y="11811"/>
                  </a:lnTo>
                  <a:lnTo>
                    <a:pt x="302706" y="6643"/>
                  </a:lnTo>
                  <a:lnTo>
                    <a:pt x="294528" y="2952"/>
                  </a:lnTo>
                  <a:lnTo>
                    <a:pt x="285994" y="738"/>
                  </a:lnTo>
                  <a:lnTo>
                    <a:pt x="277113" y="0"/>
                  </a:lnTo>
                  <a:close/>
                </a:path>
                <a:path w="320675" h="251460">
                  <a:moveTo>
                    <a:pt x="311500" y="12573"/>
                  </a:moveTo>
                  <a:lnTo>
                    <a:pt x="267715" y="12573"/>
                  </a:lnTo>
                  <a:lnTo>
                    <a:pt x="271779" y="13589"/>
                  </a:lnTo>
                  <a:lnTo>
                    <a:pt x="275335" y="15875"/>
                  </a:lnTo>
                  <a:lnTo>
                    <a:pt x="278891" y="18034"/>
                  </a:lnTo>
                  <a:lnTo>
                    <a:pt x="282828" y="22225"/>
                  </a:lnTo>
                  <a:lnTo>
                    <a:pt x="291464" y="34925"/>
                  </a:lnTo>
                  <a:lnTo>
                    <a:pt x="295020" y="38989"/>
                  </a:lnTo>
                  <a:lnTo>
                    <a:pt x="300862" y="42799"/>
                  </a:lnTo>
                  <a:lnTo>
                    <a:pt x="303656" y="43688"/>
                  </a:lnTo>
                  <a:lnTo>
                    <a:pt x="309879" y="43688"/>
                  </a:lnTo>
                  <a:lnTo>
                    <a:pt x="313054" y="42164"/>
                  </a:lnTo>
                  <a:lnTo>
                    <a:pt x="319150" y="36068"/>
                  </a:lnTo>
                  <a:lnTo>
                    <a:pt x="320547" y="32766"/>
                  </a:lnTo>
                  <a:lnTo>
                    <a:pt x="320547" y="22860"/>
                  </a:lnTo>
                  <a:lnTo>
                    <a:pt x="317245" y="17018"/>
                  </a:lnTo>
                  <a:lnTo>
                    <a:pt x="311500" y="125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4" name="object 134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0686542" y="4883784"/>
              <a:ext cx="162305" cy="177419"/>
            </a:xfrm>
            <a:prstGeom prst="rect">
              <a:avLst/>
            </a:prstGeom>
          </p:spPr>
        </p:pic>
        <p:sp>
          <p:nvSpPr>
            <p:cNvPr id="135" name="object 135"/>
            <p:cNvSpPr/>
            <p:nvPr/>
          </p:nvSpPr>
          <p:spPr>
            <a:xfrm>
              <a:off x="10871073" y="4805552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79">
                  <a:moveTo>
                    <a:pt x="97154" y="0"/>
                  </a:moveTo>
                  <a:lnTo>
                    <a:pt x="137286" y="17018"/>
                  </a:lnTo>
                  <a:lnTo>
                    <a:pt x="140588" y="22860"/>
                  </a:lnTo>
                  <a:lnTo>
                    <a:pt x="140588" y="29337"/>
                  </a:lnTo>
                  <a:lnTo>
                    <a:pt x="140588" y="32766"/>
                  </a:lnTo>
                  <a:lnTo>
                    <a:pt x="139192" y="36068"/>
                  </a:lnTo>
                  <a:lnTo>
                    <a:pt x="136144" y="39116"/>
                  </a:lnTo>
                  <a:lnTo>
                    <a:pt x="133096" y="42164"/>
                  </a:lnTo>
                  <a:lnTo>
                    <a:pt x="129921" y="43688"/>
                  </a:lnTo>
                  <a:lnTo>
                    <a:pt x="126365" y="43688"/>
                  </a:lnTo>
                  <a:lnTo>
                    <a:pt x="123698" y="43688"/>
                  </a:lnTo>
                  <a:lnTo>
                    <a:pt x="102870" y="22225"/>
                  </a:lnTo>
                  <a:lnTo>
                    <a:pt x="98932" y="18034"/>
                  </a:lnTo>
                  <a:lnTo>
                    <a:pt x="95376" y="15875"/>
                  </a:lnTo>
                  <a:lnTo>
                    <a:pt x="91821" y="13589"/>
                  </a:lnTo>
                  <a:lnTo>
                    <a:pt x="87756" y="12573"/>
                  </a:lnTo>
                  <a:lnTo>
                    <a:pt x="83438" y="12573"/>
                  </a:lnTo>
                  <a:lnTo>
                    <a:pt x="78104" y="12573"/>
                  </a:lnTo>
                  <a:lnTo>
                    <a:pt x="73532" y="13970"/>
                  </a:lnTo>
                  <a:lnTo>
                    <a:pt x="69850" y="16764"/>
                  </a:lnTo>
                  <a:lnTo>
                    <a:pt x="66167" y="19558"/>
                  </a:lnTo>
                  <a:lnTo>
                    <a:pt x="63500" y="24003"/>
                  </a:lnTo>
                  <a:lnTo>
                    <a:pt x="59435" y="75946"/>
                  </a:lnTo>
                  <a:lnTo>
                    <a:pt x="59435" y="87376"/>
                  </a:lnTo>
                  <a:lnTo>
                    <a:pt x="100456" y="87376"/>
                  </a:lnTo>
                  <a:lnTo>
                    <a:pt x="100456" y="99949"/>
                  </a:lnTo>
                  <a:lnTo>
                    <a:pt x="59435" y="99949"/>
                  </a:lnTo>
                  <a:lnTo>
                    <a:pt x="59435" y="204343"/>
                  </a:lnTo>
                  <a:lnTo>
                    <a:pt x="74295" y="240030"/>
                  </a:lnTo>
                  <a:lnTo>
                    <a:pt x="81533" y="240030"/>
                  </a:lnTo>
                  <a:lnTo>
                    <a:pt x="95884" y="240030"/>
                  </a:lnTo>
                  <a:lnTo>
                    <a:pt x="95884" y="246253"/>
                  </a:lnTo>
                  <a:lnTo>
                    <a:pt x="1016" y="246253"/>
                  </a:lnTo>
                  <a:lnTo>
                    <a:pt x="1016" y="240030"/>
                  </a:lnTo>
                  <a:lnTo>
                    <a:pt x="8127" y="240030"/>
                  </a:lnTo>
                  <a:lnTo>
                    <a:pt x="12826" y="240030"/>
                  </a:lnTo>
                  <a:lnTo>
                    <a:pt x="17018" y="238887"/>
                  </a:lnTo>
                  <a:lnTo>
                    <a:pt x="20827" y="236474"/>
                  </a:lnTo>
                  <a:lnTo>
                    <a:pt x="24637" y="234188"/>
                  </a:lnTo>
                  <a:lnTo>
                    <a:pt x="27304" y="231140"/>
                  </a:lnTo>
                  <a:lnTo>
                    <a:pt x="28701" y="227203"/>
                  </a:lnTo>
                  <a:lnTo>
                    <a:pt x="30099" y="223266"/>
                  </a:lnTo>
                  <a:lnTo>
                    <a:pt x="30860" y="215646"/>
                  </a:lnTo>
                  <a:lnTo>
                    <a:pt x="30860" y="204343"/>
                  </a:lnTo>
                  <a:lnTo>
                    <a:pt x="30860" y="99949"/>
                  </a:lnTo>
                  <a:lnTo>
                    <a:pt x="0" y="99949"/>
                  </a:lnTo>
                  <a:lnTo>
                    <a:pt x="0" y="87376"/>
                  </a:lnTo>
                  <a:lnTo>
                    <a:pt x="30860" y="87376"/>
                  </a:lnTo>
                  <a:lnTo>
                    <a:pt x="30860" y="76962"/>
                  </a:lnTo>
                  <a:lnTo>
                    <a:pt x="38480" y="36830"/>
                  </a:lnTo>
                  <a:lnTo>
                    <a:pt x="69919" y="5732"/>
                  </a:lnTo>
                  <a:lnTo>
                    <a:pt x="87584" y="640"/>
                  </a:lnTo>
                  <a:lnTo>
                    <a:pt x="97154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6" name="object 136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11080495" y="4800727"/>
            <a:ext cx="733678" cy="26047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631126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Categories</a:t>
            </a:r>
            <a:r>
              <a:rPr spc="-5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Big</a:t>
            </a:r>
            <a:r>
              <a:rPr spc="-5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-</a:t>
            </a:r>
            <a:r>
              <a:rPr spc="-5" dirty="0"/>
              <a:t> </a:t>
            </a:r>
            <a:r>
              <a:rPr dirty="0"/>
              <a:t>II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1998598"/>
            <a:ext cx="97053" cy="9715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8885" y="1931923"/>
            <a:ext cx="960120" cy="2490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04923" y="1926335"/>
            <a:ext cx="717677" cy="25539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27375" y="1931923"/>
            <a:ext cx="824102" cy="24853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085971" y="1920494"/>
            <a:ext cx="541020" cy="260985"/>
            <a:chOff x="4085971" y="1920494"/>
            <a:chExt cx="541020" cy="260985"/>
          </a:xfrm>
        </p:grpSpPr>
        <p:sp>
          <p:nvSpPr>
            <p:cNvPr id="8" name="object 8"/>
            <p:cNvSpPr/>
            <p:nvPr/>
          </p:nvSpPr>
          <p:spPr>
            <a:xfrm>
              <a:off x="4090543" y="1925066"/>
              <a:ext cx="531495" cy="251460"/>
            </a:xfrm>
            <a:custGeom>
              <a:avLst/>
              <a:gdLst/>
              <a:ahLst/>
              <a:cxnLst/>
              <a:rect l="l" t="t" r="r" b="b"/>
              <a:pathLst>
                <a:path w="531495" h="251460">
                  <a:moveTo>
                    <a:pt x="470408" y="82804"/>
                  </a:moveTo>
                  <a:lnTo>
                    <a:pt x="429099" y="95662"/>
                  </a:lnTo>
                  <a:lnTo>
                    <a:pt x="402351" y="132889"/>
                  </a:lnTo>
                  <a:lnTo>
                    <a:pt x="397129" y="169163"/>
                  </a:lnTo>
                  <a:lnTo>
                    <a:pt x="398393" y="187049"/>
                  </a:lnTo>
                  <a:lnTo>
                    <a:pt x="417449" y="229108"/>
                  </a:lnTo>
                  <a:lnTo>
                    <a:pt x="452685" y="249949"/>
                  </a:lnTo>
                  <a:lnTo>
                    <a:pt x="466471" y="251333"/>
                  </a:lnTo>
                  <a:lnTo>
                    <a:pt x="479067" y="250118"/>
                  </a:lnTo>
                  <a:lnTo>
                    <a:pt x="490569" y="246475"/>
                  </a:lnTo>
                  <a:lnTo>
                    <a:pt x="500975" y="240403"/>
                  </a:lnTo>
                  <a:lnTo>
                    <a:pt x="510286" y="231901"/>
                  </a:lnTo>
                  <a:lnTo>
                    <a:pt x="517175" y="223138"/>
                  </a:lnTo>
                  <a:lnTo>
                    <a:pt x="479679" y="223138"/>
                  </a:lnTo>
                  <a:lnTo>
                    <a:pt x="468344" y="221876"/>
                  </a:lnTo>
                  <a:lnTo>
                    <a:pt x="431339" y="191970"/>
                  </a:lnTo>
                  <a:lnTo>
                    <a:pt x="421767" y="147447"/>
                  </a:lnTo>
                  <a:lnTo>
                    <a:pt x="531495" y="147447"/>
                  </a:lnTo>
                  <a:lnTo>
                    <a:pt x="530724" y="137413"/>
                  </a:lnTo>
                  <a:lnTo>
                    <a:pt x="421767" y="137413"/>
                  </a:lnTo>
                  <a:lnTo>
                    <a:pt x="423294" y="128033"/>
                  </a:lnTo>
                  <a:lnTo>
                    <a:pt x="447103" y="97948"/>
                  </a:lnTo>
                  <a:lnTo>
                    <a:pt x="460756" y="95123"/>
                  </a:lnTo>
                  <a:lnTo>
                    <a:pt x="508019" y="95123"/>
                  </a:lnTo>
                  <a:lnTo>
                    <a:pt x="505162" y="92715"/>
                  </a:lnTo>
                  <a:lnTo>
                    <a:pt x="494760" y="87201"/>
                  </a:lnTo>
                  <a:lnTo>
                    <a:pt x="483167" y="83901"/>
                  </a:lnTo>
                  <a:lnTo>
                    <a:pt x="470408" y="82804"/>
                  </a:lnTo>
                  <a:close/>
                </a:path>
                <a:path w="531495" h="251460">
                  <a:moveTo>
                    <a:pt x="526034" y="185166"/>
                  </a:moveTo>
                  <a:lnTo>
                    <a:pt x="500753" y="218263"/>
                  </a:lnTo>
                  <a:lnTo>
                    <a:pt x="479679" y="223138"/>
                  </a:lnTo>
                  <a:lnTo>
                    <a:pt x="517175" y="223138"/>
                  </a:lnTo>
                  <a:lnTo>
                    <a:pt x="518189" y="221849"/>
                  </a:lnTo>
                  <a:lnTo>
                    <a:pt x="524367" y="211296"/>
                  </a:lnTo>
                  <a:lnTo>
                    <a:pt x="528806" y="200219"/>
                  </a:lnTo>
                  <a:lnTo>
                    <a:pt x="531495" y="188595"/>
                  </a:lnTo>
                  <a:lnTo>
                    <a:pt x="526034" y="185166"/>
                  </a:lnTo>
                  <a:close/>
                </a:path>
                <a:path w="531495" h="251460">
                  <a:moveTo>
                    <a:pt x="508019" y="95123"/>
                  </a:moveTo>
                  <a:lnTo>
                    <a:pt x="466979" y="95123"/>
                  </a:lnTo>
                  <a:lnTo>
                    <a:pt x="472948" y="97028"/>
                  </a:lnTo>
                  <a:lnTo>
                    <a:pt x="484378" y="104394"/>
                  </a:lnTo>
                  <a:lnTo>
                    <a:pt x="495173" y="137413"/>
                  </a:lnTo>
                  <a:lnTo>
                    <a:pt x="530724" y="137413"/>
                  </a:lnTo>
                  <a:lnTo>
                    <a:pt x="530423" y="133496"/>
                  </a:lnTo>
                  <a:lnTo>
                    <a:pt x="527208" y="120999"/>
                  </a:lnTo>
                  <a:lnTo>
                    <a:pt x="521850" y="109978"/>
                  </a:lnTo>
                  <a:lnTo>
                    <a:pt x="514350" y="100457"/>
                  </a:lnTo>
                  <a:lnTo>
                    <a:pt x="508019" y="95123"/>
                  </a:lnTo>
                  <a:close/>
                </a:path>
                <a:path w="531495" h="251460">
                  <a:moveTo>
                    <a:pt x="147701" y="240030"/>
                  </a:moveTo>
                  <a:lnTo>
                    <a:pt x="48006" y="240030"/>
                  </a:lnTo>
                  <a:lnTo>
                    <a:pt x="48006" y="246507"/>
                  </a:lnTo>
                  <a:lnTo>
                    <a:pt x="147701" y="246507"/>
                  </a:lnTo>
                  <a:lnTo>
                    <a:pt x="147701" y="240030"/>
                  </a:lnTo>
                  <a:close/>
                </a:path>
                <a:path w="531495" h="251460">
                  <a:moveTo>
                    <a:pt x="114554" y="26162"/>
                  </a:moveTo>
                  <a:lnTo>
                    <a:pt x="81280" y="26162"/>
                  </a:lnTo>
                  <a:lnTo>
                    <a:pt x="81280" y="205739"/>
                  </a:lnTo>
                  <a:lnTo>
                    <a:pt x="81041" y="214743"/>
                  </a:lnTo>
                  <a:lnTo>
                    <a:pt x="66294" y="240030"/>
                  </a:lnTo>
                  <a:lnTo>
                    <a:pt x="130429" y="240030"/>
                  </a:lnTo>
                  <a:lnTo>
                    <a:pt x="114554" y="205739"/>
                  </a:lnTo>
                  <a:lnTo>
                    <a:pt x="114554" y="26162"/>
                  </a:lnTo>
                  <a:close/>
                </a:path>
                <a:path w="531495" h="251460">
                  <a:moveTo>
                    <a:pt x="194691" y="11430"/>
                  </a:moveTo>
                  <a:lnTo>
                    <a:pt x="2667" y="11430"/>
                  </a:lnTo>
                  <a:lnTo>
                    <a:pt x="0" y="66548"/>
                  </a:lnTo>
                  <a:lnTo>
                    <a:pt x="6604" y="66548"/>
                  </a:lnTo>
                  <a:lnTo>
                    <a:pt x="7508" y="58973"/>
                  </a:lnTo>
                  <a:lnTo>
                    <a:pt x="9080" y="52244"/>
                  </a:lnTo>
                  <a:lnTo>
                    <a:pt x="42037" y="26162"/>
                  </a:lnTo>
                  <a:lnTo>
                    <a:pt x="195369" y="26162"/>
                  </a:lnTo>
                  <a:lnTo>
                    <a:pt x="194691" y="11430"/>
                  </a:lnTo>
                  <a:close/>
                </a:path>
                <a:path w="531495" h="251460">
                  <a:moveTo>
                    <a:pt x="195369" y="26162"/>
                  </a:moveTo>
                  <a:lnTo>
                    <a:pt x="157353" y="26162"/>
                  </a:lnTo>
                  <a:lnTo>
                    <a:pt x="165227" y="27686"/>
                  </a:lnTo>
                  <a:lnTo>
                    <a:pt x="177165" y="34036"/>
                  </a:lnTo>
                  <a:lnTo>
                    <a:pt x="181864" y="38988"/>
                  </a:lnTo>
                  <a:lnTo>
                    <a:pt x="185420" y="45720"/>
                  </a:lnTo>
                  <a:lnTo>
                    <a:pt x="187706" y="49911"/>
                  </a:lnTo>
                  <a:lnTo>
                    <a:pt x="189357" y="56769"/>
                  </a:lnTo>
                  <a:lnTo>
                    <a:pt x="190627" y="66548"/>
                  </a:lnTo>
                  <a:lnTo>
                    <a:pt x="197231" y="66548"/>
                  </a:lnTo>
                  <a:lnTo>
                    <a:pt x="195369" y="26162"/>
                  </a:lnTo>
                  <a:close/>
                </a:path>
                <a:path w="531495" h="251460">
                  <a:moveTo>
                    <a:pt x="289052" y="240284"/>
                  </a:moveTo>
                  <a:lnTo>
                    <a:pt x="210312" y="240284"/>
                  </a:lnTo>
                  <a:lnTo>
                    <a:pt x="210312" y="246507"/>
                  </a:lnTo>
                  <a:lnTo>
                    <a:pt x="289052" y="246507"/>
                  </a:lnTo>
                  <a:lnTo>
                    <a:pt x="289052" y="240284"/>
                  </a:lnTo>
                  <a:close/>
                </a:path>
                <a:path w="531495" h="251460">
                  <a:moveTo>
                    <a:pt x="380873" y="240284"/>
                  </a:moveTo>
                  <a:lnTo>
                    <a:pt x="302895" y="240284"/>
                  </a:lnTo>
                  <a:lnTo>
                    <a:pt x="302895" y="246507"/>
                  </a:lnTo>
                  <a:lnTo>
                    <a:pt x="380873" y="246507"/>
                  </a:lnTo>
                  <a:lnTo>
                    <a:pt x="380873" y="240284"/>
                  </a:lnTo>
                  <a:close/>
                </a:path>
                <a:path w="531495" h="251460">
                  <a:moveTo>
                    <a:pt x="263398" y="22606"/>
                  </a:moveTo>
                  <a:lnTo>
                    <a:pt x="225044" y="22606"/>
                  </a:lnTo>
                  <a:lnTo>
                    <a:pt x="227457" y="23368"/>
                  </a:lnTo>
                  <a:lnTo>
                    <a:pt x="231012" y="26416"/>
                  </a:lnTo>
                  <a:lnTo>
                    <a:pt x="234495" y="54617"/>
                  </a:lnTo>
                  <a:lnTo>
                    <a:pt x="234483" y="221487"/>
                  </a:lnTo>
                  <a:lnTo>
                    <a:pt x="233934" y="227203"/>
                  </a:lnTo>
                  <a:lnTo>
                    <a:pt x="232537" y="230378"/>
                  </a:lnTo>
                  <a:lnTo>
                    <a:pt x="231140" y="233680"/>
                  </a:lnTo>
                  <a:lnTo>
                    <a:pt x="229235" y="235838"/>
                  </a:lnTo>
                  <a:lnTo>
                    <a:pt x="226949" y="236982"/>
                  </a:lnTo>
                  <a:lnTo>
                    <a:pt x="222885" y="239141"/>
                  </a:lnTo>
                  <a:lnTo>
                    <a:pt x="217297" y="240284"/>
                  </a:lnTo>
                  <a:lnTo>
                    <a:pt x="280924" y="240284"/>
                  </a:lnTo>
                  <a:lnTo>
                    <a:pt x="275209" y="239395"/>
                  </a:lnTo>
                  <a:lnTo>
                    <a:pt x="268605" y="235838"/>
                  </a:lnTo>
                  <a:lnTo>
                    <a:pt x="266446" y="233553"/>
                  </a:lnTo>
                  <a:lnTo>
                    <a:pt x="263906" y="228219"/>
                  </a:lnTo>
                  <a:lnTo>
                    <a:pt x="263398" y="221487"/>
                  </a:lnTo>
                  <a:lnTo>
                    <a:pt x="263398" y="126746"/>
                  </a:lnTo>
                  <a:lnTo>
                    <a:pt x="269563" y="120459"/>
                  </a:lnTo>
                  <a:lnTo>
                    <a:pt x="274440" y="116078"/>
                  </a:lnTo>
                  <a:lnTo>
                    <a:pt x="263398" y="116078"/>
                  </a:lnTo>
                  <a:lnTo>
                    <a:pt x="263398" y="22606"/>
                  </a:lnTo>
                  <a:close/>
                </a:path>
                <a:path w="531495" h="251460">
                  <a:moveTo>
                    <a:pt x="350131" y="104012"/>
                  </a:moveTo>
                  <a:lnTo>
                    <a:pt x="308610" y="104012"/>
                  </a:lnTo>
                  <a:lnTo>
                    <a:pt x="313309" y="105283"/>
                  </a:lnTo>
                  <a:lnTo>
                    <a:pt x="317246" y="108076"/>
                  </a:lnTo>
                  <a:lnTo>
                    <a:pt x="328422" y="225044"/>
                  </a:lnTo>
                  <a:lnTo>
                    <a:pt x="328041" y="226949"/>
                  </a:lnTo>
                  <a:lnTo>
                    <a:pt x="326898" y="231267"/>
                  </a:lnTo>
                  <a:lnTo>
                    <a:pt x="324866" y="234569"/>
                  </a:lnTo>
                  <a:lnTo>
                    <a:pt x="319024" y="239141"/>
                  </a:lnTo>
                  <a:lnTo>
                    <a:pt x="313944" y="240284"/>
                  </a:lnTo>
                  <a:lnTo>
                    <a:pt x="373507" y="240284"/>
                  </a:lnTo>
                  <a:lnTo>
                    <a:pt x="359791" y="231267"/>
                  </a:lnTo>
                  <a:lnTo>
                    <a:pt x="358140" y="227584"/>
                  </a:lnTo>
                  <a:lnTo>
                    <a:pt x="357462" y="221487"/>
                  </a:lnTo>
                  <a:lnTo>
                    <a:pt x="357378" y="154432"/>
                  </a:lnTo>
                  <a:lnTo>
                    <a:pt x="357165" y="140833"/>
                  </a:lnTo>
                  <a:lnTo>
                    <a:pt x="356536" y="129555"/>
                  </a:lnTo>
                  <a:lnTo>
                    <a:pt x="355502" y="120588"/>
                  </a:lnTo>
                  <a:lnTo>
                    <a:pt x="354076" y="113919"/>
                  </a:lnTo>
                  <a:lnTo>
                    <a:pt x="351385" y="106443"/>
                  </a:lnTo>
                  <a:lnTo>
                    <a:pt x="350131" y="104012"/>
                  </a:lnTo>
                  <a:close/>
                </a:path>
                <a:path w="531495" h="251460">
                  <a:moveTo>
                    <a:pt x="325374" y="83058"/>
                  </a:moveTo>
                  <a:lnTo>
                    <a:pt x="308864" y="83058"/>
                  </a:lnTo>
                  <a:lnTo>
                    <a:pt x="301371" y="84962"/>
                  </a:lnTo>
                  <a:lnTo>
                    <a:pt x="263398" y="116078"/>
                  </a:lnTo>
                  <a:lnTo>
                    <a:pt x="274440" y="116078"/>
                  </a:lnTo>
                  <a:lnTo>
                    <a:pt x="275288" y="115316"/>
                  </a:lnTo>
                  <a:lnTo>
                    <a:pt x="280560" y="111315"/>
                  </a:lnTo>
                  <a:lnTo>
                    <a:pt x="285369" y="108458"/>
                  </a:lnTo>
                  <a:lnTo>
                    <a:pt x="291465" y="105537"/>
                  </a:lnTo>
                  <a:lnTo>
                    <a:pt x="297434" y="104012"/>
                  </a:lnTo>
                  <a:lnTo>
                    <a:pt x="350131" y="104012"/>
                  </a:lnTo>
                  <a:lnTo>
                    <a:pt x="348075" y="100028"/>
                  </a:lnTo>
                  <a:lnTo>
                    <a:pt x="344146" y="94684"/>
                  </a:lnTo>
                  <a:lnTo>
                    <a:pt x="339598" y="90424"/>
                  </a:lnTo>
                  <a:lnTo>
                    <a:pt x="333121" y="85471"/>
                  </a:lnTo>
                  <a:lnTo>
                    <a:pt x="325374" y="83058"/>
                  </a:lnTo>
                  <a:close/>
                </a:path>
                <a:path w="531495" h="251460">
                  <a:moveTo>
                    <a:pt x="263398" y="0"/>
                  </a:moveTo>
                  <a:lnTo>
                    <a:pt x="255397" y="0"/>
                  </a:lnTo>
                  <a:lnTo>
                    <a:pt x="207899" y="19431"/>
                  </a:lnTo>
                  <a:lnTo>
                    <a:pt x="210312" y="25400"/>
                  </a:lnTo>
                  <a:lnTo>
                    <a:pt x="215773" y="23622"/>
                  </a:lnTo>
                  <a:lnTo>
                    <a:pt x="219710" y="22606"/>
                  </a:lnTo>
                  <a:lnTo>
                    <a:pt x="263398" y="22606"/>
                  </a:lnTo>
                  <a:lnTo>
                    <a:pt x="26339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483100" y="2003298"/>
              <a:ext cx="143510" cy="1776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85971" y="1931924"/>
              <a:ext cx="206375" cy="24422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98442" y="1925066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8"/>
                  </a:lnTo>
                  <a:lnTo>
                    <a:pt x="64619" y="106457"/>
                  </a:lnTo>
                  <a:lnTo>
                    <a:pt x="100965" y="83058"/>
                  </a:lnTo>
                  <a:lnTo>
                    <a:pt x="108458" y="83058"/>
                  </a:lnTo>
                  <a:lnTo>
                    <a:pt x="117475" y="83058"/>
                  </a:lnTo>
                  <a:lnTo>
                    <a:pt x="146177" y="113919"/>
                  </a:lnTo>
                  <a:lnTo>
                    <a:pt x="149479" y="154432"/>
                  </a:lnTo>
                  <a:lnTo>
                    <a:pt x="149479" y="210566"/>
                  </a:lnTo>
                  <a:lnTo>
                    <a:pt x="149479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5" y="234061"/>
                  </a:lnTo>
                  <a:lnTo>
                    <a:pt x="154940" y="236220"/>
                  </a:lnTo>
                  <a:lnTo>
                    <a:pt x="157734" y="237871"/>
                  </a:lnTo>
                  <a:lnTo>
                    <a:pt x="160528" y="239395"/>
                  </a:lnTo>
                  <a:lnTo>
                    <a:pt x="165608" y="240284"/>
                  </a:lnTo>
                  <a:lnTo>
                    <a:pt x="172974" y="240284"/>
                  </a:lnTo>
                  <a:lnTo>
                    <a:pt x="172974" y="246507"/>
                  </a:lnTo>
                  <a:lnTo>
                    <a:pt x="94996" y="246507"/>
                  </a:lnTo>
                  <a:lnTo>
                    <a:pt x="94996" y="240284"/>
                  </a:lnTo>
                  <a:lnTo>
                    <a:pt x="98679" y="240284"/>
                  </a:lnTo>
                  <a:lnTo>
                    <a:pt x="106045" y="240284"/>
                  </a:lnTo>
                  <a:lnTo>
                    <a:pt x="111125" y="239141"/>
                  </a:lnTo>
                  <a:lnTo>
                    <a:pt x="114046" y="236855"/>
                  </a:lnTo>
                  <a:lnTo>
                    <a:pt x="116967" y="234569"/>
                  </a:lnTo>
                  <a:lnTo>
                    <a:pt x="118999" y="231267"/>
                  </a:lnTo>
                  <a:lnTo>
                    <a:pt x="120142" y="226949"/>
                  </a:lnTo>
                  <a:lnTo>
                    <a:pt x="120523" y="225044"/>
                  </a:lnTo>
                  <a:lnTo>
                    <a:pt x="120650" y="219583"/>
                  </a:lnTo>
                  <a:lnTo>
                    <a:pt x="120650" y="210566"/>
                  </a:lnTo>
                  <a:lnTo>
                    <a:pt x="120650" y="154432"/>
                  </a:lnTo>
                  <a:lnTo>
                    <a:pt x="116205" y="114808"/>
                  </a:lnTo>
                  <a:lnTo>
                    <a:pt x="109347" y="108076"/>
                  </a:lnTo>
                  <a:lnTo>
                    <a:pt x="105410" y="105283"/>
                  </a:lnTo>
                  <a:lnTo>
                    <a:pt x="100711" y="104012"/>
                  </a:lnTo>
                  <a:lnTo>
                    <a:pt x="95123" y="104012"/>
                  </a:lnTo>
                  <a:lnTo>
                    <a:pt x="89535" y="104012"/>
                  </a:lnTo>
                  <a:lnTo>
                    <a:pt x="55499" y="126746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56007" y="228219"/>
                  </a:lnTo>
                  <a:lnTo>
                    <a:pt x="57277" y="230886"/>
                  </a:lnTo>
                  <a:lnTo>
                    <a:pt x="58547" y="233553"/>
                  </a:lnTo>
                  <a:lnTo>
                    <a:pt x="60706" y="235838"/>
                  </a:lnTo>
                  <a:lnTo>
                    <a:pt x="64008" y="237617"/>
                  </a:lnTo>
                  <a:lnTo>
                    <a:pt x="67310" y="239395"/>
                  </a:lnTo>
                  <a:lnTo>
                    <a:pt x="73025" y="240284"/>
                  </a:lnTo>
                  <a:lnTo>
                    <a:pt x="81153" y="240284"/>
                  </a:lnTo>
                  <a:lnTo>
                    <a:pt x="81153" y="246507"/>
                  </a:lnTo>
                  <a:lnTo>
                    <a:pt x="2412" y="246507"/>
                  </a:lnTo>
                  <a:lnTo>
                    <a:pt x="2412" y="240284"/>
                  </a:lnTo>
                  <a:lnTo>
                    <a:pt x="9398" y="240284"/>
                  </a:lnTo>
                  <a:lnTo>
                    <a:pt x="14986" y="239141"/>
                  </a:lnTo>
                  <a:lnTo>
                    <a:pt x="19050" y="236982"/>
                  </a:lnTo>
                  <a:lnTo>
                    <a:pt x="21336" y="235838"/>
                  </a:lnTo>
                  <a:lnTo>
                    <a:pt x="23241" y="233680"/>
                  </a:lnTo>
                  <a:lnTo>
                    <a:pt x="24637" y="230378"/>
                  </a:lnTo>
                  <a:lnTo>
                    <a:pt x="26035" y="227203"/>
                  </a:lnTo>
                  <a:lnTo>
                    <a:pt x="26670" y="220599"/>
                  </a:lnTo>
                  <a:lnTo>
                    <a:pt x="26670" y="210566"/>
                  </a:lnTo>
                  <a:lnTo>
                    <a:pt x="26670" y="66929"/>
                  </a:lnTo>
                  <a:lnTo>
                    <a:pt x="26596" y="54617"/>
                  </a:lnTo>
                  <a:lnTo>
                    <a:pt x="21336" y="24892"/>
                  </a:lnTo>
                  <a:lnTo>
                    <a:pt x="19558" y="23368"/>
                  </a:lnTo>
                  <a:lnTo>
                    <a:pt x="17145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2" y="25400"/>
                  </a:lnTo>
                  <a:lnTo>
                    <a:pt x="0" y="19431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3371341" y="1920494"/>
            <a:ext cx="5600065" cy="715645"/>
            <a:chOff x="3371341" y="1920494"/>
            <a:chExt cx="5600065" cy="71564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4990" y="1920494"/>
              <a:ext cx="588645" cy="26047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26177" y="1920494"/>
              <a:ext cx="2024379" cy="64452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371341" y="2304542"/>
              <a:ext cx="1374521" cy="3315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73973" y="1920494"/>
              <a:ext cx="765048" cy="26047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56221" y="1920494"/>
              <a:ext cx="2115184" cy="64452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046844" y="1920494"/>
            <a:ext cx="431165" cy="260985"/>
            <a:chOff x="9046844" y="1920494"/>
            <a:chExt cx="431165" cy="260985"/>
          </a:xfrm>
        </p:grpSpPr>
        <p:sp>
          <p:nvSpPr>
            <p:cNvPr id="19" name="object 19"/>
            <p:cNvSpPr/>
            <p:nvPr/>
          </p:nvSpPr>
          <p:spPr>
            <a:xfrm>
              <a:off x="9051416" y="1925066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40" h="251460">
                  <a:moveTo>
                    <a:pt x="360425" y="82804"/>
                  </a:moveTo>
                  <a:lnTo>
                    <a:pt x="319117" y="95662"/>
                  </a:lnTo>
                  <a:lnTo>
                    <a:pt x="292369" y="132889"/>
                  </a:lnTo>
                  <a:lnTo>
                    <a:pt x="287147" y="169163"/>
                  </a:lnTo>
                  <a:lnTo>
                    <a:pt x="288411" y="187049"/>
                  </a:lnTo>
                  <a:lnTo>
                    <a:pt x="307466" y="229108"/>
                  </a:lnTo>
                  <a:lnTo>
                    <a:pt x="342703" y="249949"/>
                  </a:lnTo>
                  <a:lnTo>
                    <a:pt x="356488" y="251333"/>
                  </a:lnTo>
                  <a:lnTo>
                    <a:pt x="369085" y="250118"/>
                  </a:lnTo>
                  <a:lnTo>
                    <a:pt x="380587" y="246475"/>
                  </a:lnTo>
                  <a:lnTo>
                    <a:pt x="390993" y="240403"/>
                  </a:lnTo>
                  <a:lnTo>
                    <a:pt x="400303" y="231901"/>
                  </a:lnTo>
                  <a:lnTo>
                    <a:pt x="407193" y="223138"/>
                  </a:lnTo>
                  <a:lnTo>
                    <a:pt x="369697" y="223138"/>
                  </a:lnTo>
                  <a:lnTo>
                    <a:pt x="358362" y="221876"/>
                  </a:lnTo>
                  <a:lnTo>
                    <a:pt x="321357" y="191970"/>
                  </a:lnTo>
                  <a:lnTo>
                    <a:pt x="311784" y="147447"/>
                  </a:lnTo>
                  <a:lnTo>
                    <a:pt x="421512" y="147447"/>
                  </a:lnTo>
                  <a:lnTo>
                    <a:pt x="420742" y="137413"/>
                  </a:lnTo>
                  <a:lnTo>
                    <a:pt x="311784" y="137413"/>
                  </a:lnTo>
                  <a:lnTo>
                    <a:pt x="313312" y="128033"/>
                  </a:lnTo>
                  <a:lnTo>
                    <a:pt x="337121" y="97948"/>
                  </a:lnTo>
                  <a:lnTo>
                    <a:pt x="350774" y="95123"/>
                  </a:lnTo>
                  <a:lnTo>
                    <a:pt x="398037" y="95123"/>
                  </a:lnTo>
                  <a:lnTo>
                    <a:pt x="395180" y="92715"/>
                  </a:lnTo>
                  <a:lnTo>
                    <a:pt x="384778" y="87201"/>
                  </a:lnTo>
                  <a:lnTo>
                    <a:pt x="373185" y="83901"/>
                  </a:lnTo>
                  <a:lnTo>
                    <a:pt x="360425" y="82804"/>
                  </a:lnTo>
                  <a:close/>
                </a:path>
                <a:path w="421640" h="251460">
                  <a:moveTo>
                    <a:pt x="416051" y="185166"/>
                  </a:moveTo>
                  <a:lnTo>
                    <a:pt x="390771" y="218263"/>
                  </a:lnTo>
                  <a:lnTo>
                    <a:pt x="369697" y="223138"/>
                  </a:lnTo>
                  <a:lnTo>
                    <a:pt x="407193" y="223138"/>
                  </a:lnTo>
                  <a:lnTo>
                    <a:pt x="408207" y="221849"/>
                  </a:lnTo>
                  <a:lnTo>
                    <a:pt x="414385" y="211296"/>
                  </a:lnTo>
                  <a:lnTo>
                    <a:pt x="418824" y="200219"/>
                  </a:lnTo>
                  <a:lnTo>
                    <a:pt x="421512" y="188595"/>
                  </a:lnTo>
                  <a:lnTo>
                    <a:pt x="416051" y="185166"/>
                  </a:lnTo>
                  <a:close/>
                </a:path>
                <a:path w="421640" h="251460">
                  <a:moveTo>
                    <a:pt x="398037" y="95123"/>
                  </a:moveTo>
                  <a:lnTo>
                    <a:pt x="356997" y="95123"/>
                  </a:lnTo>
                  <a:lnTo>
                    <a:pt x="362965" y="97028"/>
                  </a:lnTo>
                  <a:lnTo>
                    <a:pt x="374396" y="104394"/>
                  </a:lnTo>
                  <a:lnTo>
                    <a:pt x="385190" y="137413"/>
                  </a:lnTo>
                  <a:lnTo>
                    <a:pt x="420742" y="137413"/>
                  </a:lnTo>
                  <a:lnTo>
                    <a:pt x="420441" y="133496"/>
                  </a:lnTo>
                  <a:lnTo>
                    <a:pt x="417226" y="120999"/>
                  </a:lnTo>
                  <a:lnTo>
                    <a:pt x="411868" y="109978"/>
                  </a:lnTo>
                  <a:lnTo>
                    <a:pt x="404367" y="100457"/>
                  </a:lnTo>
                  <a:lnTo>
                    <a:pt x="398037" y="95123"/>
                  </a:lnTo>
                  <a:close/>
                </a:path>
                <a:path w="421640" h="251460">
                  <a:moveTo>
                    <a:pt x="53848" y="99822"/>
                  </a:moveTo>
                  <a:lnTo>
                    <a:pt x="25146" y="99822"/>
                  </a:lnTo>
                  <a:lnTo>
                    <a:pt x="25146" y="206629"/>
                  </a:lnTo>
                  <a:lnTo>
                    <a:pt x="40131" y="244729"/>
                  </a:lnTo>
                  <a:lnTo>
                    <a:pt x="50418" y="249047"/>
                  </a:lnTo>
                  <a:lnTo>
                    <a:pt x="63500" y="249047"/>
                  </a:lnTo>
                  <a:lnTo>
                    <a:pt x="88935" y="228981"/>
                  </a:lnTo>
                  <a:lnTo>
                    <a:pt x="64897" y="228981"/>
                  </a:lnTo>
                  <a:lnTo>
                    <a:pt x="61213" y="227203"/>
                  </a:lnTo>
                  <a:lnTo>
                    <a:pt x="58165" y="223647"/>
                  </a:lnTo>
                  <a:lnTo>
                    <a:pt x="55244" y="220091"/>
                  </a:lnTo>
                  <a:lnTo>
                    <a:pt x="53848" y="213106"/>
                  </a:lnTo>
                  <a:lnTo>
                    <a:pt x="53848" y="99822"/>
                  </a:lnTo>
                  <a:close/>
                </a:path>
                <a:path w="421640" h="251460">
                  <a:moveTo>
                    <a:pt x="95757" y="215011"/>
                  </a:moveTo>
                  <a:lnTo>
                    <a:pt x="89026" y="215011"/>
                  </a:lnTo>
                  <a:lnTo>
                    <a:pt x="86994" y="219583"/>
                  </a:lnTo>
                  <a:lnTo>
                    <a:pt x="84200" y="223012"/>
                  </a:lnTo>
                  <a:lnTo>
                    <a:pt x="77088" y="227837"/>
                  </a:lnTo>
                  <a:lnTo>
                    <a:pt x="73405" y="228981"/>
                  </a:lnTo>
                  <a:lnTo>
                    <a:pt x="88935" y="228981"/>
                  </a:lnTo>
                  <a:lnTo>
                    <a:pt x="92400" y="222964"/>
                  </a:lnTo>
                  <a:lnTo>
                    <a:pt x="95757" y="215011"/>
                  </a:lnTo>
                  <a:close/>
                </a:path>
                <a:path w="421640" h="251460">
                  <a:moveTo>
                    <a:pt x="53848" y="35560"/>
                  </a:moveTo>
                  <a:lnTo>
                    <a:pt x="48386" y="35560"/>
                  </a:lnTo>
                  <a:lnTo>
                    <a:pt x="45053" y="43578"/>
                  </a:lnTo>
                  <a:lnTo>
                    <a:pt x="42100" y="50276"/>
                  </a:lnTo>
                  <a:lnTo>
                    <a:pt x="19557" y="81153"/>
                  </a:lnTo>
                  <a:lnTo>
                    <a:pt x="0" y="94107"/>
                  </a:lnTo>
                  <a:lnTo>
                    <a:pt x="0" y="99822"/>
                  </a:lnTo>
                  <a:lnTo>
                    <a:pt x="90931" y="99822"/>
                  </a:lnTo>
                  <a:lnTo>
                    <a:pt x="90931" y="87630"/>
                  </a:lnTo>
                  <a:lnTo>
                    <a:pt x="53848" y="87630"/>
                  </a:lnTo>
                  <a:lnTo>
                    <a:pt x="53848" y="35560"/>
                  </a:lnTo>
                  <a:close/>
                </a:path>
                <a:path w="421640" h="251460">
                  <a:moveTo>
                    <a:pt x="179069" y="240284"/>
                  </a:moveTo>
                  <a:lnTo>
                    <a:pt x="100329" y="240284"/>
                  </a:lnTo>
                  <a:lnTo>
                    <a:pt x="100329" y="246507"/>
                  </a:lnTo>
                  <a:lnTo>
                    <a:pt x="179069" y="246507"/>
                  </a:lnTo>
                  <a:lnTo>
                    <a:pt x="179069" y="240284"/>
                  </a:lnTo>
                  <a:close/>
                </a:path>
                <a:path w="421640" h="251460">
                  <a:moveTo>
                    <a:pt x="270890" y="240284"/>
                  </a:moveTo>
                  <a:lnTo>
                    <a:pt x="192912" y="240284"/>
                  </a:lnTo>
                  <a:lnTo>
                    <a:pt x="192912" y="246507"/>
                  </a:lnTo>
                  <a:lnTo>
                    <a:pt x="270890" y="246507"/>
                  </a:lnTo>
                  <a:lnTo>
                    <a:pt x="270890" y="240284"/>
                  </a:lnTo>
                  <a:close/>
                </a:path>
                <a:path w="421640" h="251460">
                  <a:moveTo>
                    <a:pt x="153415" y="22606"/>
                  </a:moveTo>
                  <a:lnTo>
                    <a:pt x="115061" y="22606"/>
                  </a:lnTo>
                  <a:lnTo>
                    <a:pt x="117475" y="23368"/>
                  </a:lnTo>
                  <a:lnTo>
                    <a:pt x="121030" y="26416"/>
                  </a:lnTo>
                  <a:lnTo>
                    <a:pt x="124513" y="54617"/>
                  </a:lnTo>
                  <a:lnTo>
                    <a:pt x="124501" y="221487"/>
                  </a:lnTo>
                  <a:lnTo>
                    <a:pt x="123951" y="227203"/>
                  </a:lnTo>
                  <a:lnTo>
                    <a:pt x="122554" y="230378"/>
                  </a:lnTo>
                  <a:lnTo>
                    <a:pt x="121157" y="233680"/>
                  </a:lnTo>
                  <a:lnTo>
                    <a:pt x="119252" y="235838"/>
                  </a:lnTo>
                  <a:lnTo>
                    <a:pt x="116966" y="236982"/>
                  </a:lnTo>
                  <a:lnTo>
                    <a:pt x="112902" y="239141"/>
                  </a:lnTo>
                  <a:lnTo>
                    <a:pt x="107314" y="240284"/>
                  </a:lnTo>
                  <a:lnTo>
                    <a:pt x="170941" y="240284"/>
                  </a:lnTo>
                  <a:lnTo>
                    <a:pt x="165226" y="239395"/>
                  </a:lnTo>
                  <a:lnTo>
                    <a:pt x="158623" y="235838"/>
                  </a:lnTo>
                  <a:lnTo>
                    <a:pt x="156463" y="233553"/>
                  </a:lnTo>
                  <a:lnTo>
                    <a:pt x="153924" y="228219"/>
                  </a:lnTo>
                  <a:lnTo>
                    <a:pt x="153415" y="221487"/>
                  </a:lnTo>
                  <a:lnTo>
                    <a:pt x="153415" y="126746"/>
                  </a:lnTo>
                  <a:lnTo>
                    <a:pt x="159581" y="120459"/>
                  </a:lnTo>
                  <a:lnTo>
                    <a:pt x="164458" y="116078"/>
                  </a:lnTo>
                  <a:lnTo>
                    <a:pt x="153415" y="116078"/>
                  </a:lnTo>
                  <a:lnTo>
                    <a:pt x="153415" y="22606"/>
                  </a:lnTo>
                  <a:close/>
                </a:path>
                <a:path w="421640" h="251460">
                  <a:moveTo>
                    <a:pt x="240149" y="104012"/>
                  </a:moveTo>
                  <a:lnTo>
                    <a:pt x="198627" y="104012"/>
                  </a:lnTo>
                  <a:lnTo>
                    <a:pt x="203326" y="105283"/>
                  </a:lnTo>
                  <a:lnTo>
                    <a:pt x="207263" y="108076"/>
                  </a:lnTo>
                  <a:lnTo>
                    <a:pt x="218439" y="225044"/>
                  </a:lnTo>
                  <a:lnTo>
                    <a:pt x="218058" y="226949"/>
                  </a:lnTo>
                  <a:lnTo>
                    <a:pt x="216915" y="231267"/>
                  </a:lnTo>
                  <a:lnTo>
                    <a:pt x="214883" y="234569"/>
                  </a:lnTo>
                  <a:lnTo>
                    <a:pt x="209041" y="239141"/>
                  </a:lnTo>
                  <a:lnTo>
                    <a:pt x="203961" y="240284"/>
                  </a:lnTo>
                  <a:lnTo>
                    <a:pt x="263525" y="240284"/>
                  </a:lnTo>
                  <a:lnTo>
                    <a:pt x="249808" y="231267"/>
                  </a:lnTo>
                  <a:lnTo>
                    <a:pt x="248157" y="227584"/>
                  </a:lnTo>
                  <a:lnTo>
                    <a:pt x="247480" y="221487"/>
                  </a:lnTo>
                  <a:lnTo>
                    <a:pt x="247396" y="154432"/>
                  </a:lnTo>
                  <a:lnTo>
                    <a:pt x="247183" y="140833"/>
                  </a:lnTo>
                  <a:lnTo>
                    <a:pt x="246554" y="129555"/>
                  </a:lnTo>
                  <a:lnTo>
                    <a:pt x="245520" y="120588"/>
                  </a:lnTo>
                  <a:lnTo>
                    <a:pt x="244093" y="113919"/>
                  </a:lnTo>
                  <a:lnTo>
                    <a:pt x="241403" y="106443"/>
                  </a:lnTo>
                  <a:lnTo>
                    <a:pt x="240149" y="104012"/>
                  </a:lnTo>
                  <a:close/>
                </a:path>
                <a:path w="421640" h="251460">
                  <a:moveTo>
                    <a:pt x="215391" y="83058"/>
                  </a:moveTo>
                  <a:lnTo>
                    <a:pt x="198881" y="83058"/>
                  </a:lnTo>
                  <a:lnTo>
                    <a:pt x="191388" y="84962"/>
                  </a:lnTo>
                  <a:lnTo>
                    <a:pt x="153415" y="116078"/>
                  </a:lnTo>
                  <a:lnTo>
                    <a:pt x="164458" y="116078"/>
                  </a:lnTo>
                  <a:lnTo>
                    <a:pt x="165306" y="115316"/>
                  </a:lnTo>
                  <a:lnTo>
                    <a:pt x="170578" y="111315"/>
                  </a:lnTo>
                  <a:lnTo>
                    <a:pt x="175386" y="108458"/>
                  </a:lnTo>
                  <a:lnTo>
                    <a:pt x="181482" y="105537"/>
                  </a:lnTo>
                  <a:lnTo>
                    <a:pt x="187451" y="104012"/>
                  </a:lnTo>
                  <a:lnTo>
                    <a:pt x="240149" y="104012"/>
                  </a:lnTo>
                  <a:lnTo>
                    <a:pt x="238093" y="100028"/>
                  </a:lnTo>
                  <a:lnTo>
                    <a:pt x="234164" y="94684"/>
                  </a:lnTo>
                  <a:lnTo>
                    <a:pt x="229615" y="90424"/>
                  </a:lnTo>
                  <a:lnTo>
                    <a:pt x="223138" y="85471"/>
                  </a:lnTo>
                  <a:lnTo>
                    <a:pt x="215391" y="83058"/>
                  </a:lnTo>
                  <a:close/>
                </a:path>
                <a:path w="421640" h="251460">
                  <a:moveTo>
                    <a:pt x="153415" y="0"/>
                  </a:moveTo>
                  <a:lnTo>
                    <a:pt x="145414" y="0"/>
                  </a:lnTo>
                  <a:lnTo>
                    <a:pt x="97916" y="19431"/>
                  </a:lnTo>
                  <a:lnTo>
                    <a:pt x="100329" y="25400"/>
                  </a:lnTo>
                  <a:lnTo>
                    <a:pt x="105790" y="23622"/>
                  </a:lnTo>
                  <a:lnTo>
                    <a:pt x="109727" y="22606"/>
                  </a:lnTo>
                  <a:lnTo>
                    <a:pt x="153415" y="22606"/>
                  </a:lnTo>
                  <a:lnTo>
                    <a:pt x="1534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33991" y="2003298"/>
              <a:ext cx="143509" cy="17767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46844" y="1956054"/>
              <a:ext cx="104901" cy="22263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149333" y="1925066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8"/>
                  </a:lnTo>
                  <a:lnTo>
                    <a:pt x="64619" y="106457"/>
                  </a:lnTo>
                  <a:lnTo>
                    <a:pt x="100965" y="83058"/>
                  </a:lnTo>
                  <a:lnTo>
                    <a:pt x="108458" y="83058"/>
                  </a:lnTo>
                  <a:lnTo>
                    <a:pt x="117475" y="83058"/>
                  </a:lnTo>
                  <a:lnTo>
                    <a:pt x="146176" y="113919"/>
                  </a:lnTo>
                  <a:lnTo>
                    <a:pt x="149479" y="154432"/>
                  </a:lnTo>
                  <a:lnTo>
                    <a:pt x="149479" y="210566"/>
                  </a:lnTo>
                  <a:lnTo>
                    <a:pt x="149479" y="220725"/>
                  </a:lnTo>
                  <a:lnTo>
                    <a:pt x="150241" y="227584"/>
                  </a:lnTo>
                  <a:lnTo>
                    <a:pt x="151892" y="231267"/>
                  </a:lnTo>
                  <a:lnTo>
                    <a:pt x="153035" y="234061"/>
                  </a:lnTo>
                  <a:lnTo>
                    <a:pt x="154940" y="236220"/>
                  </a:lnTo>
                  <a:lnTo>
                    <a:pt x="157734" y="237871"/>
                  </a:lnTo>
                  <a:lnTo>
                    <a:pt x="160527" y="239395"/>
                  </a:lnTo>
                  <a:lnTo>
                    <a:pt x="165608" y="240284"/>
                  </a:lnTo>
                  <a:lnTo>
                    <a:pt x="172974" y="240284"/>
                  </a:lnTo>
                  <a:lnTo>
                    <a:pt x="172974" y="246507"/>
                  </a:lnTo>
                  <a:lnTo>
                    <a:pt x="94996" y="246507"/>
                  </a:lnTo>
                  <a:lnTo>
                    <a:pt x="94996" y="240284"/>
                  </a:lnTo>
                  <a:lnTo>
                    <a:pt x="98679" y="240284"/>
                  </a:lnTo>
                  <a:lnTo>
                    <a:pt x="106045" y="240284"/>
                  </a:lnTo>
                  <a:lnTo>
                    <a:pt x="111125" y="239141"/>
                  </a:lnTo>
                  <a:lnTo>
                    <a:pt x="114046" y="236855"/>
                  </a:lnTo>
                  <a:lnTo>
                    <a:pt x="116967" y="234569"/>
                  </a:lnTo>
                  <a:lnTo>
                    <a:pt x="118999" y="231267"/>
                  </a:lnTo>
                  <a:lnTo>
                    <a:pt x="120142" y="226949"/>
                  </a:lnTo>
                  <a:lnTo>
                    <a:pt x="120523" y="225044"/>
                  </a:lnTo>
                  <a:lnTo>
                    <a:pt x="120650" y="219583"/>
                  </a:lnTo>
                  <a:lnTo>
                    <a:pt x="120650" y="210566"/>
                  </a:lnTo>
                  <a:lnTo>
                    <a:pt x="120650" y="154432"/>
                  </a:lnTo>
                  <a:lnTo>
                    <a:pt x="116205" y="114808"/>
                  </a:lnTo>
                  <a:lnTo>
                    <a:pt x="109347" y="108076"/>
                  </a:lnTo>
                  <a:lnTo>
                    <a:pt x="105410" y="105283"/>
                  </a:lnTo>
                  <a:lnTo>
                    <a:pt x="100711" y="104012"/>
                  </a:lnTo>
                  <a:lnTo>
                    <a:pt x="95123" y="104012"/>
                  </a:lnTo>
                  <a:lnTo>
                    <a:pt x="89535" y="104012"/>
                  </a:lnTo>
                  <a:lnTo>
                    <a:pt x="55499" y="126746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73025" y="240284"/>
                  </a:lnTo>
                  <a:lnTo>
                    <a:pt x="81152" y="240284"/>
                  </a:lnTo>
                  <a:lnTo>
                    <a:pt x="81152" y="246507"/>
                  </a:lnTo>
                  <a:lnTo>
                    <a:pt x="2413" y="246507"/>
                  </a:lnTo>
                  <a:lnTo>
                    <a:pt x="2413" y="240284"/>
                  </a:lnTo>
                  <a:lnTo>
                    <a:pt x="9398" y="240284"/>
                  </a:lnTo>
                  <a:lnTo>
                    <a:pt x="14986" y="239141"/>
                  </a:lnTo>
                  <a:lnTo>
                    <a:pt x="19050" y="236982"/>
                  </a:lnTo>
                  <a:lnTo>
                    <a:pt x="21336" y="235838"/>
                  </a:lnTo>
                  <a:lnTo>
                    <a:pt x="23241" y="233680"/>
                  </a:lnTo>
                  <a:lnTo>
                    <a:pt x="24638" y="230378"/>
                  </a:lnTo>
                  <a:lnTo>
                    <a:pt x="26035" y="227203"/>
                  </a:lnTo>
                  <a:lnTo>
                    <a:pt x="26670" y="220599"/>
                  </a:lnTo>
                  <a:lnTo>
                    <a:pt x="26670" y="210566"/>
                  </a:lnTo>
                  <a:lnTo>
                    <a:pt x="26670" y="66929"/>
                  </a:lnTo>
                  <a:lnTo>
                    <a:pt x="26596" y="54617"/>
                  </a:lnTo>
                  <a:lnTo>
                    <a:pt x="21336" y="24892"/>
                  </a:lnTo>
                  <a:lnTo>
                    <a:pt x="19558" y="23368"/>
                  </a:lnTo>
                  <a:lnTo>
                    <a:pt x="17145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3" y="25400"/>
                  </a:lnTo>
                  <a:lnTo>
                    <a:pt x="0" y="19431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88754" y="1920494"/>
            <a:ext cx="1674368" cy="260477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65809" y="2304542"/>
            <a:ext cx="1437309" cy="260477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681351" y="2304542"/>
            <a:ext cx="363855" cy="332740"/>
            <a:chOff x="2681351" y="2304542"/>
            <a:chExt cx="363855" cy="332740"/>
          </a:xfrm>
        </p:grpSpPr>
        <p:sp>
          <p:nvSpPr>
            <p:cNvPr id="26" name="object 26"/>
            <p:cNvSpPr/>
            <p:nvPr/>
          </p:nvSpPr>
          <p:spPr>
            <a:xfrm>
              <a:off x="2685923" y="2309114"/>
              <a:ext cx="354965" cy="323215"/>
            </a:xfrm>
            <a:custGeom>
              <a:avLst/>
              <a:gdLst/>
              <a:ahLst/>
              <a:cxnLst/>
              <a:rect l="l" t="t" r="r" b="b"/>
              <a:pathLst>
                <a:path w="354964" h="323214">
                  <a:moveTo>
                    <a:pt x="55499" y="22606"/>
                  </a:moveTo>
                  <a:lnTo>
                    <a:pt x="17399" y="22606"/>
                  </a:lnTo>
                  <a:lnTo>
                    <a:pt x="19684" y="23368"/>
                  </a:lnTo>
                  <a:lnTo>
                    <a:pt x="21462" y="24891"/>
                  </a:lnTo>
                  <a:lnTo>
                    <a:pt x="26924" y="231266"/>
                  </a:lnTo>
                  <a:lnTo>
                    <a:pt x="34327" y="235985"/>
                  </a:lnTo>
                  <a:lnTo>
                    <a:pt x="70326" y="250094"/>
                  </a:lnTo>
                  <a:lnTo>
                    <a:pt x="84327" y="251333"/>
                  </a:lnTo>
                  <a:lnTo>
                    <a:pt x="98758" y="249949"/>
                  </a:lnTo>
                  <a:lnTo>
                    <a:pt x="112521" y="245792"/>
                  </a:lnTo>
                  <a:lnTo>
                    <a:pt x="125618" y="238849"/>
                  </a:lnTo>
                  <a:lnTo>
                    <a:pt x="86487" y="238760"/>
                  </a:lnTo>
                  <a:lnTo>
                    <a:pt x="80137" y="237236"/>
                  </a:lnTo>
                  <a:lnTo>
                    <a:pt x="67437" y="231394"/>
                  </a:lnTo>
                  <a:lnTo>
                    <a:pt x="61340" y="226949"/>
                  </a:lnTo>
                  <a:lnTo>
                    <a:pt x="55499" y="221234"/>
                  </a:lnTo>
                  <a:lnTo>
                    <a:pt x="55499" y="126237"/>
                  </a:lnTo>
                  <a:lnTo>
                    <a:pt x="62610" y="119252"/>
                  </a:lnTo>
                  <a:lnTo>
                    <a:pt x="68082" y="115062"/>
                  </a:lnTo>
                  <a:lnTo>
                    <a:pt x="55499" y="115062"/>
                  </a:lnTo>
                  <a:lnTo>
                    <a:pt x="55499" y="22606"/>
                  </a:lnTo>
                  <a:close/>
                </a:path>
                <a:path w="354964" h="323214">
                  <a:moveTo>
                    <a:pt x="150509" y="107569"/>
                  </a:moveTo>
                  <a:lnTo>
                    <a:pt x="91566" y="107569"/>
                  </a:lnTo>
                  <a:lnTo>
                    <a:pt x="99998" y="108592"/>
                  </a:lnTo>
                  <a:lnTo>
                    <a:pt x="107965" y="111664"/>
                  </a:lnTo>
                  <a:lnTo>
                    <a:pt x="132730" y="143922"/>
                  </a:lnTo>
                  <a:lnTo>
                    <a:pt x="136144" y="170941"/>
                  </a:lnTo>
                  <a:lnTo>
                    <a:pt x="135288" y="186517"/>
                  </a:lnTo>
                  <a:lnTo>
                    <a:pt x="115575" y="228955"/>
                  </a:lnTo>
                  <a:lnTo>
                    <a:pt x="93090" y="238760"/>
                  </a:lnTo>
                  <a:lnTo>
                    <a:pt x="125732" y="238760"/>
                  </a:lnTo>
                  <a:lnTo>
                    <a:pt x="159083" y="199215"/>
                  </a:lnTo>
                  <a:lnTo>
                    <a:pt x="166115" y="161036"/>
                  </a:lnTo>
                  <a:lnTo>
                    <a:pt x="164974" y="143891"/>
                  </a:lnTo>
                  <a:lnTo>
                    <a:pt x="161559" y="128651"/>
                  </a:lnTo>
                  <a:lnTo>
                    <a:pt x="155882" y="115316"/>
                  </a:lnTo>
                  <a:lnTo>
                    <a:pt x="150509" y="107569"/>
                  </a:lnTo>
                  <a:close/>
                </a:path>
                <a:path w="354964" h="323214">
                  <a:moveTo>
                    <a:pt x="105282" y="83058"/>
                  </a:moveTo>
                  <a:lnTo>
                    <a:pt x="92164" y="85058"/>
                  </a:lnTo>
                  <a:lnTo>
                    <a:pt x="79486" y="91059"/>
                  </a:lnTo>
                  <a:lnTo>
                    <a:pt x="67260" y="101060"/>
                  </a:lnTo>
                  <a:lnTo>
                    <a:pt x="55499" y="115062"/>
                  </a:lnTo>
                  <a:lnTo>
                    <a:pt x="68082" y="115062"/>
                  </a:lnTo>
                  <a:lnTo>
                    <a:pt x="68579" y="114681"/>
                  </a:lnTo>
                  <a:lnTo>
                    <a:pt x="73151" y="112268"/>
                  </a:lnTo>
                  <a:lnTo>
                    <a:pt x="79375" y="109220"/>
                  </a:lnTo>
                  <a:lnTo>
                    <a:pt x="85470" y="107569"/>
                  </a:lnTo>
                  <a:lnTo>
                    <a:pt x="150509" y="107569"/>
                  </a:lnTo>
                  <a:lnTo>
                    <a:pt x="147954" y="103886"/>
                  </a:lnTo>
                  <a:lnTo>
                    <a:pt x="138430" y="94738"/>
                  </a:lnTo>
                  <a:lnTo>
                    <a:pt x="128143" y="88233"/>
                  </a:lnTo>
                  <a:lnTo>
                    <a:pt x="117093" y="84347"/>
                  </a:lnTo>
                  <a:lnTo>
                    <a:pt x="105282" y="83058"/>
                  </a:lnTo>
                  <a:close/>
                </a:path>
                <a:path w="354964" h="323214">
                  <a:moveTo>
                    <a:pt x="55499" y="0"/>
                  </a:moveTo>
                  <a:lnTo>
                    <a:pt x="47751" y="0"/>
                  </a:lnTo>
                  <a:lnTo>
                    <a:pt x="0" y="19431"/>
                  </a:lnTo>
                  <a:lnTo>
                    <a:pt x="2412" y="25400"/>
                  </a:lnTo>
                  <a:lnTo>
                    <a:pt x="7365" y="23622"/>
                  </a:lnTo>
                  <a:lnTo>
                    <a:pt x="11302" y="22606"/>
                  </a:lnTo>
                  <a:lnTo>
                    <a:pt x="55499" y="22606"/>
                  </a:lnTo>
                  <a:lnTo>
                    <a:pt x="55499" y="0"/>
                  </a:lnTo>
                  <a:close/>
                </a:path>
                <a:path w="354964" h="323214">
                  <a:moveTo>
                    <a:pt x="211074" y="287655"/>
                  </a:moveTo>
                  <a:lnTo>
                    <a:pt x="201675" y="287655"/>
                  </a:lnTo>
                  <a:lnTo>
                    <a:pt x="197357" y="289051"/>
                  </a:lnTo>
                  <a:lnTo>
                    <a:pt x="194182" y="291973"/>
                  </a:lnTo>
                  <a:lnTo>
                    <a:pt x="191007" y="295021"/>
                  </a:lnTo>
                  <a:lnTo>
                    <a:pt x="189483" y="298831"/>
                  </a:lnTo>
                  <a:lnTo>
                    <a:pt x="189483" y="308863"/>
                  </a:lnTo>
                  <a:lnTo>
                    <a:pt x="191643" y="313309"/>
                  </a:lnTo>
                  <a:lnTo>
                    <a:pt x="195960" y="317246"/>
                  </a:lnTo>
                  <a:lnTo>
                    <a:pt x="200406" y="321183"/>
                  </a:lnTo>
                  <a:lnTo>
                    <a:pt x="205994" y="323088"/>
                  </a:lnTo>
                  <a:lnTo>
                    <a:pt x="212851" y="323088"/>
                  </a:lnTo>
                  <a:lnTo>
                    <a:pt x="249302" y="304786"/>
                  </a:lnTo>
                  <a:lnTo>
                    <a:pt x="257467" y="294005"/>
                  </a:lnTo>
                  <a:lnTo>
                    <a:pt x="230377" y="294005"/>
                  </a:lnTo>
                  <a:lnTo>
                    <a:pt x="227456" y="293115"/>
                  </a:lnTo>
                  <a:lnTo>
                    <a:pt x="222884" y="291464"/>
                  </a:lnTo>
                  <a:lnTo>
                    <a:pt x="216281" y="288925"/>
                  </a:lnTo>
                  <a:lnTo>
                    <a:pt x="211074" y="287655"/>
                  </a:lnTo>
                  <a:close/>
                </a:path>
                <a:path w="354964" h="323214">
                  <a:moveTo>
                    <a:pt x="255269" y="87630"/>
                  </a:moveTo>
                  <a:lnTo>
                    <a:pt x="181228" y="87630"/>
                  </a:lnTo>
                  <a:lnTo>
                    <a:pt x="181228" y="94107"/>
                  </a:lnTo>
                  <a:lnTo>
                    <a:pt x="187197" y="95503"/>
                  </a:lnTo>
                  <a:lnTo>
                    <a:pt x="191388" y="97155"/>
                  </a:lnTo>
                  <a:lnTo>
                    <a:pt x="194056" y="98933"/>
                  </a:lnTo>
                  <a:lnTo>
                    <a:pt x="195960" y="100330"/>
                  </a:lnTo>
                  <a:lnTo>
                    <a:pt x="198374" y="102997"/>
                  </a:lnTo>
                  <a:lnTo>
                    <a:pt x="201168" y="107061"/>
                  </a:lnTo>
                  <a:lnTo>
                    <a:pt x="204977" y="112395"/>
                  </a:lnTo>
                  <a:lnTo>
                    <a:pt x="207771" y="116839"/>
                  </a:lnTo>
                  <a:lnTo>
                    <a:pt x="209550" y="120396"/>
                  </a:lnTo>
                  <a:lnTo>
                    <a:pt x="266572" y="240284"/>
                  </a:lnTo>
                  <a:lnTo>
                    <a:pt x="255269" y="267843"/>
                  </a:lnTo>
                  <a:lnTo>
                    <a:pt x="251206" y="278130"/>
                  </a:lnTo>
                  <a:lnTo>
                    <a:pt x="247014" y="285114"/>
                  </a:lnTo>
                  <a:lnTo>
                    <a:pt x="242950" y="288671"/>
                  </a:lnTo>
                  <a:lnTo>
                    <a:pt x="238759" y="292226"/>
                  </a:lnTo>
                  <a:lnTo>
                    <a:pt x="235076" y="294005"/>
                  </a:lnTo>
                  <a:lnTo>
                    <a:pt x="257467" y="294005"/>
                  </a:lnTo>
                  <a:lnTo>
                    <a:pt x="261546" y="287311"/>
                  </a:lnTo>
                  <a:lnTo>
                    <a:pt x="266572" y="276478"/>
                  </a:lnTo>
                  <a:lnTo>
                    <a:pt x="295838" y="204724"/>
                  </a:lnTo>
                  <a:lnTo>
                    <a:pt x="280415" y="204724"/>
                  </a:lnTo>
                  <a:lnTo>
                    <a:pt x="241807" y="124587"/>
                  </a:lnTo>
                  <a:lnTo>
                    <a:pt x="237997" y="116586"/>
                  </a:lnTo>
                  <a:lnTo>
                    <a:pt x="236209" y="110744"/>
                  </a:lnTo>
                  <a:lnTo>
                    <a:pt x="236093" y="102488"/>
                  </a:lnTo>
                  <a:lnTo>
                    <a:pt x="237362" y="99695"/>
                  </a:lnTo>
                  <a:lnTo>
                    <a:pt x="240029" y="97536"/>
                  </a:lnTo>
                  <a:lnTo>
                    <a:pt x="242569" y="95250"/>
                  </a:lnTo>
                  <a:lnTo>
                    <a:pt x="246506" y="94107"/>
                  </a:lnTo>
                  <a:lnTo>
                    <a:pt x="255269" y="94107"/>
                  </a:lnTo>
                  <a:lnTo>
                    <a:pt x="255269" y="87630"/>
                  </a:lnTo>
                  <a:close/>
                </a:path>
                <a:path w="354964" h="323214">
                  <a:moveTo>
                    <a:pt x="354710" y="87630"/>
                  </a:moveTo>
                  <a:lnTo>
                    <a:pt x="303021" y="87630"/>
                  </a:lnTo>
                  <a:lnTo>
                    <a:pt x="303021" y="94107"/>
                  </a:lnTo>
                  <a:lnTo>
                    <a:pt x="307975" y="94107"/>
                  </a:lnTo>
                  <a:lnTo>
                    <a:pt x="311403" y="94487"/>
                  </a:lnTo>
                  <a:lnTo>
                    <a:pt x="313435" y="95250"/>
                  </a:lnTo>
                  <a:lnTo>
                    <a:pt x="315340" y="96012"/>
                  </a:lnTo>
                  <a:lnTo>
                    <a:pt x="316864" y="97027"/>
                  </a:lnTo>
                  <a:lnTo>
                    <a:pt x="317753" y="98298"/>
                  </a:lnTo>
                  <a:lnTo>
                    <a:pt x="318515" y="99313"/>
                  </a:lnTo>
                  <a:lnTo>
                    <a:pt x="318769" y="100330"/>
                  </a:lnTo>
                  <a:lnTo>
                    <a:pt x="318896" y="107569"/>
                  </a:lnTo>
                  <a:lnTo>
                    <a:pt x="318007" y="112268"/>
                  </a:lnTo>
                  <a:lnTo>
                    <a:pt x="315975" y="116966"/>
                  </a:lnTo>
                  <a:lnTo>
                    <a:pt x="280415" y="204724"/>
                  </a:lnTo>
                  <a:lnTo>
                    <a:pt x="295838" y="204724"/>
                  </a:lnTo>
                  <a:lnTo>
                    <a:pt x="331779" y="116586"/>
                  </a:lnTo>
                  <a:lnTo>
                    <a:pt x="334137" y="110744"/>
                  </a:lnTo>
                  <a:lnTo>
                    <a:pt x="336169" y="106299"/>
                  </a:lnTo>
                  <a:lnTo>
                    <a:pt x="354710" y="94107"/>
                  </a:lnTo>
                  <a:lnTo>
                    <a:pt x="354710" y="87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36850" y="2412111"/>
              <a:ext cx="89789" cy="14033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62580" y="2392172"/>
              <a:ext cx="182626" cy="244601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685923" y="2309114"/>
              <a:ext cx="166370" cy="251460"/>
            </a:xfrm>
            <a:custGeom>
              <a:avLst/>
              <a:gdLst/>
              <a:ahLst/>
              <a:cxnLst/>
              <a:rect l="l" t="t" r="r" b="b"/>
              <a:pathLst>
                <a:path w="166369" h="251460">
                  <a:moveTo>
                    <a:pt x="47751" y="0"/>
                  </a:moveTo>
                  <a:lnTo>
                    <a:pt x="55499" y="0"/>
                  </a:lnTo>
                  <a:lnTo>
                    <a:pt x="55499" y="115062"/>
                  </a:lnTo>
                  <a:lnTo>
                    <a:pt x="67260" y="101060"/>
                  </a:lnTo>
                  <a:lnTo>
                    <a:pt x="105282" y="83058"/>
                  </a:lnTo>
                  <a:lnTo>
                    <a:pt x="147954" y="103886"/>
                  </a:lnTo>
                  <a:lnTo>
                    <a:pt x="164974" y="143891"/>
                  </a:lnTo>
                  <a:lnTo>
                    <a:pt x="166115" y="161036"/>
                  </a:lnTo>
                  <a:lnTo>
                    <a:pt x="164355" y="181155"/>
                  </a:lnTo>
                  <a:lnTo>
                    <a:pt x="138049" y="229108"/>
                  </a:lnTo>
                  <a:lnTo>
                    <a:pt x="98758" y="249949"/>
                  </a:lnTo>
                  <a:lnTo>
                    <a:pt x="84327" y="251333"/>
                  </a:lnTo>
                  <a:lnTo>
                    <a:pt x="77350" y="251023"/>
                  </a:lnTo>
                  <a:lnTo>
                    <a:pt x="34327" y="235985"/>
                  </a:lnTo>
                  <a:lnTo>
                    <a:pt x="26924" y="231266"/>
                  </a:lnTo>
                  <a:lnTo>
                    <a:pt x="26924" y="66675"/>
                  </a:lnTo>
                  <a:lnTo>
                    <a:pt x="26832" y="54457"/>
                  </a:lnTo>
                  <a:lnTo>
                    <a:pt x="21462" y="24891"/>
                  </a:lnTo>
                  <a:lnTo>
                    <a:pt x="19684" y="23368"/>
                  </a:lnTo>
                  <a:lnTo>
                    <a:pt x="17399" y="22606"/>
                  </a:lnTo>
                  <a:lnTo>
                    <a:pt x="14604" y="22606"/>
                  </a:lnTo>
                  <a:lnTo>
                    <a:pt x="11302" y="22606"/>
                  </a:lnTo>
                  <a:lnTo>
                    <a:pt x="7365" y="23622"/>
                  </a:lnTo>
                  <a:lnTo>
                    <a:pt x="2412" y="25400"/>
                  </a:lnTo>
                  <a:lnTo>
                    <a:pt x="0" y="19431"/>
                  </a:lnTo>
                  <a:lnTo>
                    <a:pt x="477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139948" y="2387600"/>
            <a:ext cx="153416" cy="175895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2894710"/>
            <a:ext cx="97053" cy="97155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171003" y="2828035"/>
            <a:ext cx="3411220" cy="704850"/>
            <a:chOff x="1171003" y="2828035"/>
            <a:chExt cx="3411220" cy="704850"/>
          </a:xfrm>
        </p:grpSpPr>
        <p:pic>
          <p:nvPicPr>
            <p:cNvPr id="33" name="object 3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878963" y="2828035"/>
              <a:ext cx="824103" cy="24853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1003" y="2828035"/>
              <a:ext cx="2072703" cy="68745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54323" y="3200653"/>
              <a:ext cx="1227455" cy="332232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3843273" y="2828035"/>
            <a:ext cx="218312" cy="246761"/>
          </a:xfrm>
          <a:prstGeom prst="rect">
            <a:avLst/>
          </a:prstGeom>
        </p:spPr>
      </p:pic>
      <p:pic>
        <p:nvPicPr>
          <p:cNvPr id="37" name="object 37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172458" y="2816605"/>
            <a:ext cx="1169924" cy="260477"/>
          </a:xfrm>
          <a:prstGeom prst="rect">
            <a:avLst/>
          </a:prstGeom>
        </p:spPr>
      </p:pic>
      <p:grpSp>
        <p:nvGrpSpPr>
          <p:cNvPr id="38" name="object 38"/>
          <p:cNvGrpSpPr/>
          <p:nvPr/>
        </p:nvGrpSpPr>
        <p:grpSpPr>
          <a:xfrm>
            <a:off x="5459348" y="2816605"/>
            <a:ext cx="429259" cy="260985"/>
            <a:chOff x="5459348" y="2816605"/>
            <a:chExt cx="429259" cy="260985"/>
          </a:xfrm>
        </p:grpSpPr>
        <p:sp>
          <p:nvSpPr>
            <p:cNvPr id="39" name="object 39"/>
            <p:cNvSpPr/>
            <p:nvPr/>
          </p:nvSpPr>
          <p:spPr>
            <a:xfrm>
              <a:off x="5463920" y="2821177"/>
              <a:ext cx="420370" cy="251460"/>
            </a:xfrm>
            <a:custGeom>
              <a:avLst/>
              <a:gdLst/>
              <a:ahLst/>
              <a:cxnLst/>
              <a:rect l="l" t="t" r="r" b="b"/>
              <a:pathLst>
                <a:path w="420370" h="251460">
                  <a:moveTo>
                    <a:pt x="358901" y="82804"/>
                  </a:moveTo>
                  <a:lnTo>
                    <a:pt x="317593" y="95662"/>
                  </a:lnTo>
                  <a:lnTo>
                    <a:pt x="290845" y="132889"/>
                  </a:lnTo>
                  <a:lnTo>
                    <a:pt x="285623" y="169163"/>
                  </a:lnTo>
                  <a:lnTo>
                    <a:pt x="286887" y="187049"/>
                  </a:lnTo>
                  <a:lnTo>
                    <a:pt x="305942" y="229108"/>
                  </a:lnTo>
                  <a:lnTo>
                    <a:pt x="341179" y="249949"/>
                  </a:lnTo>
                  <a:lnTo>
                    <a:pt x="354964" y="251333"/>
                  </a:lnTo>
                  <a:lnTo>
                    <a:pt x="367561" y="250118"/>
                  </a:lnTo>
                  <a:lnTo>
                    <a:pt x="379063" y="246475"/>
                  </a:lnTo>
                  <a:lnTo>
                    <a:pt x="389469" y="240403"/>
                  </a:lnTo>
                  <a:lnTo>
                    <a:pt x="398779" y="231901"/>
                  </a:lnTo>
                  <a:lnTo>
                    <a:pt x="405669" y="223138"/>
                  </a:lnTo>
                  <a:lnTo>
                    <a:pt x="368173" y="223138"/>
                  </a:lnTo>
                  <a:lnTo>
                    <a:pt x="356838" y="221876"/>
                  </a:lnTo>
                  <a:lnTo>
                    <a:pt x="319833" y="191970"/>
                  </a:lnTo>
                  <a:lnTo>
                    <a:pt x="310261" y="147447"/>
                  </a:lnTo>
                  <a:lnTo>
                    <a:pt x="419988" y="147447"/>
                  </a:lnTo>
                  <a:lnTo>
                    <a:pt x="419218" y="137413"/>
                  </a:lnTo>
                  <a:lnTo>
                    <a:pt x="310261" y="137413"/>
                  </a:lnTo>
                  <a:lnTo>
                    <a:pt x="311788" y="128033"/>
                  </a:lnTo>
                  <a:lnTo>
                    <a:pt x="335597" y="97948"/>
                  </a:lnTo>
                  <a:lnTo>
                    <a:pt x="349250" y="95123"/>
                  </a:lnTo>
                  <a:lnTo>
                    <a:pt x="396513" y="95123"/>
                  </a:lnTo>
                  <a:lnTo>
                    <a:pt x="393656" y="92715"/>
                  </a:lnTo>
                  <a:lnTo>
                    <a:pt x="383254" y="87201"/>
                  </a:lnTo>
                  <a:lnTo>
                    <a:pt x="371661" y="83901"/>
                  </a:lnTo>
                  <a:lnTo>
                    <a:pt x="358901" y="82804"/>
                  </a:lnTo>
                  <a:close/>
                </a:path>
                <a:path w="420370" h="251460">
                  <a:moveTo>
                    <a:pt x="414527" y="185166"/>
                  </a:moveTo>
                  <a:lnTo>
                    <a:pt x="389247" y="218263"/>
                  </a:lnTo>
                  <a:lnTo>
                    <a:pt x="368173" y="223138"/>
                  </a:lnTo>
                  <a:lnTo>
                    <a:pt x="405669" y="223138"/>
                  </a:lnTo>
                  <a:lnTo>
                    <a:pt x="406683" y="221849"/>
                  </a:lnTo>
                  <a:lnTo>
                    <a:pt x="412861" y="211296"/>
                  </a:lnTo>
                  <a:lnTo>
                    <a:pt x="417300" y="200219"/>
                  </a:lnTo>
                  <a:lnTo>
                    <a:pt x="419988" y="188595"/>
                  </a:lnTo>
                  <a:lnTo>
                    <a:pt x="414527" y="185166"/>
                  </a:lnTo>
                  <a:close/>
                </a:path>
                <a:path w="420370" h="251460">
                  <a:moveTo>
                    <a:pt x="396513" y="95123"/>
                  </a:moveTo>
                  <a:lnTo>
                    <a:pt x="355473" y="95123"/>
                  </a:lnTo>
                  <a:lnTo>
                    <a:pt x="361441" y="97027"/>
                  </a:lnTo>
                  <a:lnTo>
                    <a:pt x="372871" y="104394"/>
                  </a:lnTo>
                  <a:lnTo>
                    <a:pt x="383666" y="137413"/>
                  </a:lnTo>
                  <a:lnTo>
                    <a:pt x="419218" y="137413"/>
                  </a:lnTo>
                  <a:lnTo>
                    <a:pt x="418917" y="133496"/>
                  </a:lnTo>
                  <a:lnTo>
                    <a:pt x="415702" y="120999"/>
                  </a:lnTo>
                  <a:lnTo>
                    <a:pt x="410344" y="109978"/>
                  </a:lnTo>
                  <a:lnTo>
                    <a:pt x="402843" y="100457"/>
                  </a:lnTo>
                  <a:lnTo>
                    <a:pt x="396513" y="95123"/>
                  </a:lnTo>
                  <a:close/>
                </a:path>
                <a:path w="420370" h="251460">
                  <a:moveTo>
                    <a:pt x="53848" y="99822"/>
                  </a:moveTo>
                  <a:lnTo>
                    <a:pt x="25145" y="99822"/>
                  </a:lnTo>
                  <a:lnTo>
                    <a:pt x="25145" y="206629"/>
                  </a:lnTo>
                  <a:lnTo>
                    <a:pt x="40131" y="244729"/>
                  </a:lnTo>
                  <a:lnTo>
                    <a:pt x="50418" y="249047"/>
                  </a:lnTo>
                  <a:lnTo>
                    <a:pt x="63500" y="249047"/>
                  </a:lnTo>
                  <a:lnTo>
                    <a:pt x="88935" y="228981"/>
                  </a:lnTo>
                  <a:lnTo>
                    <a:pt x="64896" y="228981"/>
                  </a:lnTo>
                  <a:lnTo>
                    <a:pt x="61213" y="227202"/>
                  </a:lnTo>
                  <a:lnTo>
                    <a:pt x="58165" y="223647"/>
                  </a:lnTo>
                  <a:lnTo>
                    <a:pt x="55244" y="220091"/>
                  </a:lnTo>
                  <a:lnTo>
                    <a:pt x="53848" y="213106"/>
                  </a:lnTo>
                  <a:lnTo>
                    <a:pt x="53848" y="99822"/>
                  </a:lnTo>
                  <a:close/>
                </a:path>
                <a:path w="420370" h="251460">
                  <a:moveTo>
                    <a:pt x="95757" y="215011"/>
                  </a:moveTo>
                  <a:lnTo>
                    <a:pt x="89026" y="215011"/>
                  </a:lnTo>
                  <a:lnTo>
                    <a:pt x="86994" y="219583"/>
                  </a:lnTo>
                  <a:lnTo>
                    <a:pt x="84200" y="223012"/>
                  </a:lnTo>
                  <a:lnTo>
                    <a:pt x="77088" y="227837"/>
                  </a:lnTo>
                  <a:lnTo>
                    <a:pt x="73405" y="228981"/>
                  </a:lnTo>
                  <a:lnTo>
                    <a:pt x="88935" y="228981"/>
                  </a:lnTo>
                  <a:lnTo>
                    <a:pt x="92400" y="222964"/>
                  </a:lnTo>
                  <a:lnTo>
                    <a:pt x="95757" y="215011"/>
                  </a:lnTo>
                  <a:close/>
                </a:path>
                <a:path w="420370" h="251460">
                  <a:moveTo>
                    <a:pt x="53848" y="35560"/>
                  </a:moveTo>
                  <a:lnTo>
                    <a:pt x="48387" y="35560"/>
                  </a:lnTo>
                  <a:lnTo>
                    <a:pt x="45053" y="43578"/>
                  </a:lnTo>
                  <a:lnTo>
                    <a:pt x="42100" y="50276"/>
                  </a:lnTo>
                  <a:lnTo>
                    <a:pt x="19557" y="81152"/>
                  </a:lnTo>
                  <a:lnTo>
                    <a:pt x="0" y="94107"/>
                  </a:lnTo>
                  <a:lnTo>
                    <a:pt x="0" y="99822"/>
                  </a:lnTo>
                  <a:lnTo>
                    <a:pt x="90931" y="99822"/>
                  </a:lnTo>
                  <a:lnTo>
                    <a:pt x="90931" y="87630"/>
                  </a:lnTo>
                  <a:lnTo>
                    <a:pt x="53848" y="87630"/>
                  </a:lnTo>
                  <a:lnTo>
                    <a:pt x="53848" y="35560"/>
                  </a:lnTo>
                  <a:close/>
                </a:path>
                <a:path w="420370" h="251460">
                  <a:moveTo>
                    <a:pt x="179069" y="240284"/>
                  </a:moveTo>
                  <a:lnTo>
                    <a:pt x="100329" y="240284"/>
                  </a:lnTo>
                  <a:lnTo>
                    <a:pt x="100329" y="246507"/>
                  </a:lnTo>
                  <a:lnTo>
                    <a:pt x="179069" y="246507"/>
                  </a:lnTo>
                  <a:lnTo>
                    <a:pt x="179069" y="240284"/>
                  </a:lnTo>
                  <a:close/>
                </a:path>
                <a:path w="420370" h="251460">
                  <a:moveTo>
                    <a:pt x="270890" y="240284"/>
                  </a:moveTo>
                  <a:lnTo>
                    <a:pt x="192912" y="240284"/>
                  </a:lnTo>
                  <a:lnTo>
                    <a:pt x="192912" y="246507"/>
                  </a:lnTo>
                  <a:lnTo>
                    <a:pt x="270890" y="246507"/>
                  </a:lnTo>
                  <a:lnTo>
                    <a:pt x="270890" y="240284"/>
                  </a:lnTo>
                  <a:close/>
                </a:path>
                <a:path w="420370" h="251460">
                  <a:moveTo>
                    <a:pt x="153415" y="22606"/>
                  </a:moveTo>
                  <a:lnTo>
                    <a:pt x="115062" y="22606"/>
                  </a:lnTo>
                  <a:lnTo>
                    <a:pt x="117475" y="23368"/>
                  </a:lnTo>
                  <a:lnTo>
                    <a:pt x="121030" y="26416"/>
                  </a:lnTo>
                  <a:lnTo>
                    <a:pt x="124513" y="54617"/>
                  </a:lnTo>
                  <a:lnTo>
                    <a:pt x="124501" y="221487"/>
                  </a:lnTo>
                  <a:lnTo>
                    <a:pt x="123951" y="227202"/>
                  </a:lnTo>
                  <a:lnTo>
                    <a:pt x="122554" y="230377"/>
                  </a:lnTo>
                  <a:lnTo>
                    <a:pt x="121157" y="233680"/>
                  </a:lnTo>
                  <a:lnTo>
                    <a:pt x="119252" y="235838"/>
                  </a:lnTo>
                  <a:lnTo>
                    <a:pt x="116966" y="236982"/>
                  </a:lnTo>
                  <a:lnTo>
                    <a:pt x="112902" y="239141"/>
                  </a:lnTo>
                  <a:lnTo>
                    <a:pt x="107314" y="240284"/>
                  </a:lnTo>
                  <a:lnTo>
                    <a:pt x="170941" y="240284"/>
                  </a:lnTo>
                  <a:lnTo>
                    <a:pt x="165226" y="239395"/>
                  </a:lnTo>
                  <a:lnTo>
                    <a:pt x="158623" y="235838"/>
                  </a:lnTo>
                  <a:lnTo>
                    <a:pt x="156463" y="233552"/>
                  </a:lnTo>
                  <a:lnTo>
                    <a:pt x="153924" y="228219"/>
                  </a:lnTo>
                  <a:lnTo>
                    <a:pt x="153415" y="221487"/>
                  </a:lnTo>
                  <a:lnTo>
                    <a:pt x="153415" y="126746"/>
                  </a:lnTo>
                  <a:lnTo>
                    <a:pt x="159581" y="120459"/>
                  </a:lnTo>
                  <a:lnTo>
                    <a:pt x="164458" y="116077"/>
                  </a:lnTo>
                  <a:lnTo>
                    <a:pt x="153415" y="116077"/>
                  </a:lnTo>
                  <a:lnTo>
                    <a:pt x="153415" y="22606"/>
                  </a:lnTo>
                  <a:close/>
                </a:path>
                <a:path w="420370" h="251460">
                  <a:moveTo>
                    <a:pt x="240149" y="104012"/>
                  </a:moveTo>
                  <a:lnTo>
                    <a:pt x="198627" y="104012"/>
                  </a:lnTo>
                  <a:lnTo>
                    <a:pt x="203326" y="105283"/>
                  </a:lnTo>
                  <a:lnTo>
                    <a:pt x="207263" y="108076"/>
                  </a:lnTo>
                  <a:lnTo>
                    <a:pt x="218439" y="225044"/>
                  </a:lnTo>
                  <a:lnTo>
                    <a:pt x="218058" y="226949"/>
                  </a:lnTo>
                  <a:lnTo>
                    <a:pt x="216915" y="231267"/>
                  </a:lnTo>
                  <a:lnTo>
                    <a:pt x="214883" y="234569"/>
                  </a:lnTo>
                  <a:lnTo>
                    <a:pt x="209041" y="239141"/>
                  </a:lnTo>
                  <a:lnTo>
                    <a:pt x="203962" y="240284"/>
                  </a:lnTo>
                  <a:lnTo>
                    <a:pt x="263525" y="240284"/>
                  </a:lnTo>
                  <a:lnTo>
                    <a:pt x="249808" y="231267"/>
                  </a:lnTo>
                  <a:lnTo>
                    <a:pt x="248157" y="227584"/>
                  </a:lnTo>
                  <a:lnTo>
                    <a:pt x="247480" y="221487"/>
                  </a:lnTo>
                  <a:lnTo>
                    <a:pt x="247395" y="154432"/>
                  </a:lnTo>
                  <a:lnTo>
                    <a:pt x="247183" y="140833"/>
                  </a:lnTo>
                  <a:lnTo>
                    <a:pt x="246554" y="129555"/>
                  </a:lnTo>
                  <a:lnTo>
                    <a:pt x="245520" y="120588"/>
                  </a:lnTo>
                  <a:lnTo>
                    <a:pt x="244093" y="113919"/>
                  </a:lnTo>
                  <a:lnTo>
                    <a:pt x="241403" y="106443"/>
                  </a:lnTo>
                  <a:lnTo>
                    <a:pt x="240149" y="104012"/>
                  </a:lnTo>
                  <a:close/>
                </a:path>
                <a:path w="420370" h="251460">
                  <a:moveTo>
                    <a:pt x="215391" y="83058"/>
                  </a:moveTo>
                  <a:lnTo>
                    <a:pt x="198881" y="83058"/>
                  </a:lnTo>
                  <a:lnTo>
                    <a:pt x="191388" y="84962"/>
                  </a:lnTo>
                  <a:lnTo>
                    <a:pt x="153415" y="116077"/>
                  </a:lnTo>
                  <a:lnTo>
                    <a:pt x="164458" y="116077"/>
                  </a:lnTo>
                  <a:lnTo>
                    <a:pt x="165306" y="115316"/>
                  </a:lnTo>
                  <a:lnTo>
                    <a:pt x="170578" y="111315"/>
                  </a:lnTo>
                  <a:lnTo>
                    <a:pt x="175387" y="108458"/>
                  </a:lnTo>
                  <a:lnTo>
                    <a:pt x="181482" y="105537"/>
                  </a:lnTo>
                  <a:lnTo>
                    <a:pt x="187451" y="104012"/>
                  </a:lnTo>
                  <a:lnTo>
                    <a:pt x="240149" y="104012"/>
                  </a:lnTo>
                  <a:lnTo>
                    <a:pt x="238093" y="100028"/>
                  </a:lnTo>
                  <a:lnTo>
                    <a:pt x="234164" y="94684"/>
                  </a:lnTo>
                  <a:lnTo>
                    <a:pt x="229615" y="90424"/>
                  </a:lnTo>
                  <a:lnTo>
                    <a:pt x="223138" y="85471"/>
                  </a:lnTo>
                  <a:lnTo>
                    <a:pt x="215391" y="83058"/>
                  </a:lnTo>
                  <a:close/>
                </a:path>
                <a:path w="420370" h="251460">
                  <a:moveTo>
                    <a:pt x="153415" y="0"/>
                  </a:moveTo>
                  <a:lnTo>
                    <a:pt x="145414" y="0"/>
                  </a:lnTo>
                  <a:lnTo>
                    <a:pt x="97916" y="19431"/>
                  </a:lnTo>
                  <a:lnTo>
                    <a:pt x="100329" y="25400"/>
                  </a:lnTo>
                  <a:lnTo>
                    <a:pt x="105790" y="23622"/>
                  </a:lnTo>
                  <a:lnTo>
                    <a:pt x="109727" y="22606"/>
                  </a:lnTo>
                  <a:lnTo>
                    <a:pt x="153415" y="22606"/>
                  </a:lnTo>
                  <a:lnTo>
                    <a:pt x="15341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44971" y="2899409"/>
              <a:ext cx="143510" cy="177673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459348" y="2852165"/>
              <a:ext cx="104901" cy="222631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5561837" y="2821177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499" y="0"/>
                  </a:lnTo>
                  <a:lnTo>
                    <a:pt x="55499" y="116077"/>
                  </a:lnTo>
                  <a:lnTo>
                    <a:pt x="64619" y="106457"/>
                  </a:lnTo>
                  <a:lnTo>
                    <a:pt x="100964" y="83058"/>
                  </a:lnTo>
                  <a:lnTo>
                    <a:pt x="108458" y="83058"/>
                  </a:lnTo>
                  <a:lnTo>
                    <a:pt x="117475" y="83058"/>
                  </a:lnTo>
                  <a:lnTo>
                    <a:pt x="146176" y="113919"/>
                  </a:lnTo>
                  <a:lnTo>
                    <a:pt x="149478" y="154432"/>
                  </a:lnTo>
                  <a:lnTo>
                    <a:pt x="149478" y="210566"/>
                  </a:lnTo>
                  <a:lnTo>
                    <a:pt x="149478" y="220725"/>
                  </a:lnTo>
                  <a:lnTo>
                    <a:pt x="150240" y="227584"/>
                  </a:lnTo>
                  <a:lnTo>
                    <a:pt x="151891" y="231267"/>
                  </a:lnTo>
                  <a:lnTo>
                    <a:pt x="153035" y="234061"/>
                  </a:lnTo>
                  <a:lnTo>
                    <a:pt x="154939" y="236220"/>
                  </a:lnTo>
                  <a:lnTo>
                    <a:pt x="157734" y="237871"/>
                  </a:lnTo>
                  <a:lnTo>
                    <a:pt x="160527" y="239395"/>
                  </a:lnTo>
                  <a:lnTo>
                    <a:pt x="165608" y="240284"/>
                  </a:lnTo>
                  <a:lnTo>
                    <a:pt x="172974" y="240284"/>
                  </a:lnTo>
                  <a:lnTo>
                    <a:pt x="172974" y="246507"/>
                  </a:lnTo>
                  <a:lnTo>
                    <a:pt x="94996" y="246507"/>
                  </a:lnTo>
                  <a:lnTo>
                    <a:pt x="94996" y="240284"/>
                  </a:lnTo>
                  <a:lnTo>
                    <a:pt x="98678" y="240284"/>
                  </a:lnTo>
                  <a:lnTo>
                    <a:pt x="106045" y="240284"/>
                  </a:lnTo>
                  <a:lnTo>
                    <a:pt x="120650" y="219583"/>
                  </a:lnTo>
                  <a:lnTo>
                    <a:pt x="120650" y="210566"/>
                  </a:lnTo>
                  <a:lnTo>
                    <a:pt x="120650" y="154432"/>
                  </a:lnTo>
                  <a:lnTo>
                    <a:pt x="116204" y="114808"/>
                  </a:lnTo>
                  <a:lnTo>
                    <a:pt x="109347" y="108076"/>
                  </a:lnTo>
                  <a:lnTo>
                    <a:pt x="105410" y="105283"/>
                  </a:lnTo>
                  <a:lnTo>
                    <a:pt x="100711" y="104012"/>
                  </a:lnTo>
                  <a:lnTo>
                    <a:pt x="95123" y="104012"/>
                  </a:lnTo>
                  <a:lnTo>
                    <a:pt x="89535" y="104012"/>
                  </a:lnTo>
                  <a:lnTo>
                    <a:pt x="55499" y="126746"/>
                  </a:lnTo>
                  <a:lnTo>
                    <a:pt x="55499" y="210566"/>
                  </a:lnTo>
                  <a:lnTo>
                    <a:pt x="55499" y="221487"/>
                  </a:lnTo>
                  <a:lnTo>
                    <a:pt x="73025" y="240284"/>
                  </a:lnTo>
                  <a:lnTo>
                    <a:pt x="81152" y="240284"/>
                  </a:lnTo>
                  <a:lnTo>
                    <a:pt x="81152" y="246507"/>
                  </a:lnTo>
                  <a:lnTo>
                    <a:pt x="2412" y="246507"/>
                  </a:lnTo>
                  <a:lnTo>
                    <a:pt x="2412" y="240284"/>
                  </a:lnTo>
                  <a:lnTo>
                    <a:pt x="9398" y="240284"/>
                  </a:lnTo>
                  <a:lnTo>
                    <a:pt x="14986" y="239141"/>
                  </a:lnTo>
                  <a:lnTo>
                    <a:pt x="19050" y="236982"/>
                  </a:lnTo>
                  <a:lnTo>
                    <a:pt x="21336" y="235838"/>
                  </a:lnTo>
                  <a:lnTo>
                    <a:pt x="23240" y="233680"/>
                  </a:lnTo>
                  <a:lnTo>
                    <a:pt x="24637" y="230377"/>
                  </a:lnTo>
                  <a:lnTo>
                    <a:pt x="26035" y="227202"/>
                  </a:lnTo>
                  <a:lnTo>
                    <a:pt x="26670" y="220599"/>
                  </a:lnTo>
                  <a:lnTo>
                    <a:pt x="26670" y="210566"/>
                  </a:lnTo>
                  <a:lnTo>
                    <a:pt x="26670" y="66929"/>
                  </a:lnTo>
                  <a:lnTo>
                    <a:pt x="26596" y="54617"/>
                  </a:lnTo>
                  <a:lnTo>
                    <a:pt x="21336" y="24892"/>
                  </a:lnTo>
                  <a:lnTo>
                    <a:pt x="19558" y="23368"/>
                  </a:lnTo>
                  <a:lnTo>
                    <a:pt x="17145" y="22606"/>
                  </a:lnTo>
                  <a:lnTo>
                    <a:pt x="14224" y="22606"/>
                  </a:lnTo>
                  <a:lnTo>
                    <a:pt x="11811" y="22606"/>
                  </a:lnTo>
                  <a:lnTo>
                    <a:pt x="7874" y="23622"/>
                  </a:lnTo>
                  <a:lnTo>
                    <a:pt x="2412" y="25400"/>
                  </a:lnTo>
                  <a:lnTo>
                    <a:pt x="0" y="19431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010275" y="2816605"/>
            <a:ext cx="813435" cy="260477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950964" y="2816860"/>
            <a:ext cx="686181" cy="260223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740268" y="2816605"/>
            <a:ext cx="1041780" cy="26047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0286110" y="2852166"/>
            <a:ext cx="966343" cy="22491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849741" y="2852166"/>
            <a:ext cx="1320037" cy="608965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4690490" y="3200654"/>
            <a:ext cx="1152271" cy="260477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5942584" y="3200654"/>
            <a:ext cx="510159" cy="260477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6544564" y="3200654"/>
            <a:ext cx="1593850" cy="332232"/>
          </a:xfrm>
          <a:prstGeom prst="rect">
            <a:avLst/>
          </a:prstGeom>
        </p:spPr>
      </p:pic>
      <p:pic>
        <p:nvPicPr>
          <p:cNvPr id="51" name="object 5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8230869" y="3200907"/>
            <a:ext cx="536701" cy="260223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3789298"/>
            <a:ext cx="97053" cy="97155"/>
          </a:xfrm>
          <a:prstGeom prst="rect">
            <a:avLst/>
          </a:prstGeom>
        </p:spPr>
      </p:pic>
      <p:grpSp>
        <p:nvGrpSpPr>
          <p:cNvPr id="53" name="object 53"/>
          <p:cNvGrpSpPr/>
          <p:nvPr/>
        </p:nvGrpSpPr>
        <p:grpSpPr>
          <a:xfrm>
            <a:off x="1167371" y="3717035"/>
            <a:ext cx="4908550" cy="638810"/>
            <a:chOff x="1167371" y="3717035"/>
            <a:chExt cx="4908550" cy="638810"/>
          </a:xfrm>
        </p:grpSpPr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48244" y="3717162"/>
              <a:ext cx="1019213" cy="255270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3564762" y="3722623"/>
              <a:ext cx="825626" cy="248539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945766" y="3717035"/>
              <a:ext cx="2358771" cy="638683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167371" y="4095495"/>
              <a:ext cx="686193" cy="26022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4407153" y="4095241"/>
              <a:ext cx="1668653" cy="260477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4545457" y="3711194"/>
            <a:ext cx="950087" cy="260985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5615432" y="3711194"/>
            <a:ext cx="1068070" cy="332232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6800850" y="3711194"/>
            <a:ext cx="1082548" cy="260477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007604" y="3794252"/>
            <a:ext cx="153416" cy="175895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8273668" y="3711194"/>
            <a:ext cx="693293" cy="332232"/>
          </a:xfrm>
          <a:prstGeom prst="rect">
            <a:avLst/>
          </a:prstGeom>
        </p:spPr>
      </p:pic>
      <p:pic>
        <p:nvPicPr>
          <p:cNvPr id="64" name="object 64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9091168" y="3746753"/>
            <a:ext cx="1063371" cy="224917"/>
          </a:xfrm>
          <a:prstGeom prst="rect">
            <a:avLst/>
          </a:prstGeom>
        </p:spPr>
      </p:pic>
      <p:grpSp>
        <p:nvGrpSpPr>
          <p:cNvPr id="65" name="object 65"/>
          <p:cNvGrpSpPr/>
          <p:nvPr/>
        </p:nvGrpSpPr>
        <p:grpSpPr>
          <a:xfrm>
            <a:off x="10266933" y="3711447"/>
            <a:ext cx="330200" cy="260350"/>
            <a:chOff x="10266933" y="3711447"/>
            <a:chExt cx="330200" cy="260350"/>
          </a:xfrm>
        </p:grpSpPr>
        <p:sp>
          <p:nvSpPr>
            <p:cNvPr id="66" name="object 66"/>
            <p:cNvSpPr/>
            <p:nvPr/>
          </p:nvSpPr>
          <p:spPr>
            <a:xfrm>
              <a:off x="10271505" y="3716019"/>
              <a:ext cx="320675" cy="251460"/>
            </a:xfrm>
            <a:custGeom>
              <a:avLst/>
              <a:gdLst/>
              <a:ahLst/>
              <a:cxnLst/>
              <a:rect l="l" t="t" r="r" b="b"/>
              <a:pathLst>
                <a:path w="320675" h="251460">
                  <a:moveTo>
                    <a:pt x="76835" y="82803"/>
                  </a:moveTo>
                  <a:lnTo>
                    <a:pt x="39370" y="93090"/>
                  </a:lnTo>
                  <a:lnTo>
                    <a:pt x="10922" y="124967"/>
                  </a:lnTo>
                  <a:lnTo>
                    <a:pt x="0" y="168401"/>
                  </a:lnTo>
                  <a:lnTo>
                    <a:pt x="1119" y="182999"/>
                  </a:lnTo>
                  <a:lnTo>
                    <a:pt x="17907" y="222503"/>
                  </a:lnTo>
                  <a:lnTo>
                    <a:pt x="57929" y="249293"/>
                  </a:lnTo>
                  <a:lnTo>
                    <a:pt x="74929" y="251078"/>
                  </a:lnTo>
                  <a:lnTo>
                    <a:pt x="85699" y="250388"/>
                  </a:lnTo>
                  <a:lnTo>
                    <a:pt x="95932" y="248316"/>
                  </a:lnTo>
                  <a:lnTo>
                    <a:pt x="105665" y="244863"/>
                  </a:lnTo>
                  <a:lnTo>
                    <a:pt x="114935" y="240029"/>
                  </a:lnTo>
                  <a:lnTo>
                    <a:pt x="116667" y="238759"/>
                  </a:lnTo>
                  <a:lnTo>
                    <a:pt x="82423" y="238759"/>
                  </a:lnTo>
                  <a:lnTo>
                    <a:pt x="71657" y="237188"/>
                  </a:lnTo>
                  <a:lnTo>
                    <a:pt x="40026" y="200445"/>
                  </a:lnTo>
                  <a:lnTo>
                    <a:pt x="32258" y="153796"/>
                  </a:lnTo>
                  <a:lnTo>
                    <a:pt x="32615" y="143531"/>
                  </a:lnTo>
                  <a:lnTo>
                    <a:pt x="46863" y="103123"/>
                  </a:lnTo>
                  <a:lnTo>
                    <a:pt x="65277" y="93979"/>
                  </a:lnTo>
                  <a:lnTo>
                    <a:pt x="116300" y="93979"/>
                  </a:lnTo>
                  <a:lnTo>
                    <a:pt x="109315" y="89598"/>
                  </a:lnTo>
                  <a:lnTo>
                    <a:pt x="93956" y="84498"/>
                  </a:lnTo>
                  <a:lnTo>
                    <a:pt x="76835" y="82803"/>
                  </a:lnTo>
                  <a:close/>
                </a:path>
                <a:path w="320675" h="251460">
                  <a:moveTo>
                    <a:pt x="116300" y="93979"/>
                  </a:moveTo>
                  <a:lnTo>
                    <a:pt x="71500" y="93979"/>
                  </a:lnTo>
                  <a:lnTo>
                    <a:pt x="80599" y="95025"/>
                  </a:lnTo>
                  <a:lnTo>
                    <a:pt x="88852" y="98155"/>
                  </a:lnTo>
                  <a:lnTo>
                    <a:pt x="116474" y="139477"/>
                  </a:lnTo>
                  <a:lnTo>
                    <a:pt x="121030" y="177291"/>
                  </a:lnTo>
                  <a:lnTo>
                    <a:pt x="120342" y="192912"/>
                  </a:lnTo>
                  <a:lnTo>
                    <a:pt x="104300" y="230991"/>
                  </a:lnTo>
                  <a:lnTo>
                    <a:pt x="82423" y="238759"/>
                  </a:lnTo>
                  <a:lnTo>
                    <a:pt x="116667" y="238759"/>
                  </a:lnTo>
                  <a:lnTo>
                    <a:pt x="143128" y="207009"/>
                  </a:lnTo>
                  <a:lnTo>
                    <a:pt x="153289" y="163956"/>
                  </a:lnTo>
                  <a:lnTo>
                    <a:pt x="152124" y="149167"/>
                  </a:lnTo>
                  <a:lnTo>
                    <a:pt x="148637" y="135270"/>
                  </a:lnTo>
                  <a:lnTo>
                    <a:pt x="142841" y="122255"/>
                  </a:lnTo>
                  <a:lnTo>
                    <a:pt x="134747" y="110108"/>
                  </a:lnTo>
                  <a:lnTo>
                    <a:pt x="122912" y="98127"/>
                  </a:lnTo>
                  <a:lnTo>
                    <a:pt x="116300" y="93979"/>
                  </a:lnTo>
                  <a:close/>
                </a:path>
                <a:path w="320675" h="251460">
                  <a:moveTo>
                    <a:pt x="275971" y="240029"/>
                  </a:moveTo>
                  <a:lnTo>
                    <a:pt x="181101" y="240029"/>
                  </a:lnTo>
                  <a:lnTo>
                    <a:pt x="181101" y="246252"/>
                  </a:lnTo>
                  <a:lnTo>
                    <a:pt x="275971" y="246252"/>
                  </a:lnTo>
                  <a:lnTo>
                    <a:pt x="275971" y="240029"/>
                  </a:lnTo>
                  <a:close/>
                </a:path>
                <a:path w="320675" h="251460">
                  <a:moveTo>
                    <a:pt x="239522" y="99948"/>
                  </a:moveTo>
                  <a:lnTo>
                    <a:pt x="210947" y="99948"/>
                  </a:lnTo>
                  <a:lnTo>
                    <a:pt x="210947" y="215645"/>
                  </a:lnTo>
                  <a:lnTo>
                    <a:pt x="210185" y="223265"/>
                  </a:lnTo>
                  <a:lnTo>
                    <a:pt x="192786" y="240029"/>
                  </a:lnTo>
                  <a:lnTo>
                    <a:pt x="254380" y="240029"/>
                  </a:lnTo>
                  <a:lnTo>
                    <a:pt x="239522" y="204342"/>
                  </a:lnTo>
                  <a:lnTo>
                    <a:pt x="239522" y="99948"/>
                  </a:lnTo>
                  <a:close/>
                </a:path>
                <a:path w="320675" h="251460">
                  <a:moveTo>
                    <a:pt x="280416" y="87375"/>
                  </a:moveTo>
                  <a:lnTo>
                    <a:pt x="180086" y="87375"/>
                  </a:lnTo>
                  <a:lnTo>
                    <a:pt x="180086" y="99948"/>
                  </a:lnTo>
                  <a:lnTo>
                    <a:pt x="280416" y="99948"/>
                  </a:lnTo>
                  <a:lnTo>
                    <a:pt x="280416" y="87375"/>
                  </a:lnTo>
                  <a:close/>
                </a:path>
                <a:path w="320675" h="251460">
                  <a:moveTo>
                    <a:pt x="277114" y="0"/>
                  </a:moveTo>
                  <a:lnTo>
                    <a:pt x="234551" y="15613"/>
                  </a:lnTo>
                  <a:lnTo>
                    <a:pt x="212852" y="55102"/>
                  </a:lnTo>
                  <a:lnTo>
                    <a:pt x="210947" y="87375"/>
                  </a:lnTo>
                  <a:lnTo>
                    <a:pt x="239522" y="87375"/>
                  </a:lnTo>
                  <a:lnTo>
                    <a:pt x="239611" y="65637"/>
                  </a:lnTo>
                  <a:lnTo>
                    <a:pt x="239666" y="59207"/>
                  </a:lnTo>
                  <a:lnTo>
                    <a:pt x="246252" y="19557"/>
                  </a:lnTo>
                  <a:lnTo>
                    <a:pt x="258191" y="12572"/>
                  </a:lnTo>
                  <a:lnTo>
                    <a:pt x="311627" y="12572"/>
                  </a:lnTo>
                  <a:lnTo>
                    <a:pt x="310642" y="11810"/>
                  </a:lnTo>
                  <a:lnTo>
                    <a:pt x="302831" y="6643"/>
                  </a:lnTo>
                  <a:lnTo>
                    <a:pt x="294639" y="2952"/>
                  </a:lnTo>
                  <a:lnTo>
                    <a:pt x="286067" y="738"/>
                  </a:lnTo>
                  <a:lnTo>
                    <a:pt x="277114" y="0"/>
                  </a:lnTo>
                  <a:close/>
                </a:path>
                <a:path w="320675" h="251460">
                  <a:moveTo>
                    <a:pt x="311627" y="12572"/>
                  </a:moveTo>
                  <a:lnTo>
                    <a:pt x="267843" y="12572"/>
                  </a:lnTo>
                  <a:lnTo>
                    <a:pt x="271907" y="13588"/>
                  </a:lnTo>
                  <a:lnTo>
                    <a:pt x="275463" y="15874"/>
                  </a:lnTo>
                  <a:lnTo>
                    <a:pt x="279019" y="18033"/>
                  </a:lnTo>
                  <a:lnTo>
                    <a:pt x="282955" y="22224"/>
                  </a:lnTo>
                  <a:lnTo>
                    <a:pt x="287274" y="28574"/>
                  </a:lnTo>
                  <a:lnTo>
                    <a:pt x="291465" y="34924"/>
                  </a:lnTo>
                  <a:lnTo>
                    <a:pt x="295148" y="38988"/>
                  </a:lnTo>
                  <a:lnTo>
                    <a:pt x="300990" y="42798"/>
                  </a:lnTo>
                  <a:lnTo>
                    <a:pt x="303784" y="43687"/>
                  </a:lnTo>
                  <a:lnTo>
                    <a:pt x="309879" y="43687"/>
                  </a:lnTo>
                  <a:lnTo>
                    <a:pt x="313182" y="42163"/>
                  </a:lnTo>
                  <a:lnTo>
                    <a:pt x="316351" y="38988"/>
                  </a:lnTo>
                  <a:lnTo>
                    <a:pt x="319150" y="36067"/>
                  </a:lnTo>
                  <a:lnTo>
                    <a:pt x="320675" y="32765"/>
                  </a:lnTo>
                  <a:lnTo>
                    <a:pt x="320675" y="22859"/>
                  </a:lnTo>
                  <a:lnTo>
                    <a:pt x="317373" y="17017"/>
                  </a:lnTo>
                  <a:lnTo>
                    <a:pt x="311627" y="125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7" name="object 6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0266933" y="3794251"/>
              <a:ext cx="162433" cy="177419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10451591" y="3716019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79">
                  <a:moveTo>
                    <a:pt x="97027" y="0"/>
                  </a:moveTo>
                  <a:lnTo>
                    <a:pt x="137286" y="17017"/>
                  </a:lnTo>
                  <a:lnTo>
                    <a:pt x="140588" y="22859"/>
                  </a:lnTo>
                  <a:lnTo>
                    <a:pt x="140588" y="29336"/>
                  </a:lnTo>
                  <a:lnTo>
                    <a:pt x="140588" y="32765"/>
                  </a:lnTo>
                  <a:lnTo>
                    <a:pt x="139064" y="36067"/>
                  </a:lnTo>
                  <a:lnTo>
                    <a:pt x="136143" y="39115"/>
                  </a:lnTo>
                  <a:lnTo>
                    <a:pt x="133096" y="42163"/>
                  </a:lnTo>
                  <a:lnTo>
                    <a:pt x="129793" y="43687"/>
                  </a:lnTo>
                  <a:lnTo>
                    <a:pt x="126364" y="43687"/>
                  </a:lnTo>
                  <a:lnTo>
                    <a:pt x="123698" y="43687"/>
                  </a:lnTo>
                  <a:lnTo>
                    <a:pt x="120903" y="42798"/>
                  </a:lnTo>
                  <a:lnTo>
                    <a:pt x="117982" y="40893"/>
                  </a:lnTo>
                  <a:lnTo>
                    <a:pt x="115061" y="38988"/>
                  </a:lnTo>
                  <a:lnTo>
                    <a:pt x="111378" y="34924"/>
                  </a:lnTo>
                  <a:lnTo>
                    <a:pt x="107187" y="28574"/>
                  </a:lnTo>
                  <a:lnTo>
                    <a:pt x="102869" y="22224"/>
                  </a:lnTo>
                  <a:lnTo>
                    <a:pt x="98932" y="18033"/>
                  </a:lnTo>
                  <a:lnTo>
                    <a:pt x="95376" y="15874"/>
                  </a:lnTo>
                  <a:lnTo>
                    <a:pt x="91821" y="13588"/>
                  </a:lnTo>
                  <a:lnTo>
                    <a:pt x="87756" y="12572"/>
                  </a:lnTo>
                  <a:lnTo>
                    <a:pt x="83438" y="12572"/>
                  </a:lnTo>
                  <a:lnTo>
                    <a:pt x="78104" y="12572"/>
                  </a:lnTo>
                  <a:lnTo>
                    <a:pt x="73532" y="13969"/>
                  </a:lnTo>
                  <a:lnTo>
                    <a:pt x="69850" y="16763"/>
                  </a:lnTo>
                  <a:lnTo>
                    <a:pt x="66166" y="19557"/>
                  </a:lnTo>
                  <a:lnTo>
                    <a:pt x="59580" y="59207"/>
                  </a:lnTo>
                  <a:lnTo>
                    <a:pt x="59435" y="75945"/>
                  </a:lnTo>
                  <a:lnTo>
                    <a:pt x="59435" y="87375"/>
                  </a:lnTo>
                  <a:lnTo>
                    <a:pt x="100329" y="87375"/>
                  </a:lnTo>
                  <a:lnTo>
                    <a:pt x="100329" y="99948"/>
                  </a:lnTo>
                  <a:lnTo>
                    <a:pt x="59435" y="99948"/>
                  </a:lnTo>
                  <a:lnTo>
                    <a:pt x="59435" y="204342"/>
                  </a:lnTo>
                  <a:lnTo>
                    <a:pt x="74294" y="240029"/>
                  </a:lnTo>
                  <a:lnTo>
                    <a:pt x="81533" y="240029"/>
                  </a:lnTo>
                  <a:lnTo>
                    <a:pt x="95884" y="240029"/>
                  </a:lnTo>
                  <a:lnTo>
                    <a:pt x="95884" y="246252"/>
                  </a:lnTo>
                  <a:lnTo>
                    <a:pt x="1015" y="246252"/>
                  </a:lnTo>
                  <a:lnTo>
                    <a:pt x="1015" y="240029"/>
                  </a:lnTo>
                  <a:lnTo>
                    <a:pt x="8127" y="240029"/>
                  </a:lnTo>
                  <a:lnTo>
                    <a:pt x="12700" y="240029"/>
                  </a:lnTo>
                  <a:lnTo>
                    <a:pt x="30860" y="215645"/>
                  </a:lnTo>
                  <a:lnTo>
                    <a:pt x="30860" y="204342"/>
                  </a:lnTo>
                  <a:lnTo>
                    <a:pt x="30860" y="99948"/>
                  </a:lnTo>
                  <a:lnTo>
                    <a:pt x="0" y="99948"/>
                  </a:lnTo>
                  <a:lnTo>
                    <a:pt x="0" y="87375"/>
                  </a:lnTo>
                  <a:lnTo>
                    <a:pt x="30860" y="87375"/>
                  </a:lnTo>
                  <a:lnTo>
                    <a:pt x="30860" y="77088"/>
                  </a:lnTo>
                  <a:lnTo>
                    <a:pt x="38480" y="36829"/>
                  </a:lnTo>
                  <a:lnTo>
                    <a:pt x="69917" y="5732"/>
                  </a:lnTo>
                  <a:lnTo>
                    <a:pt x="87530" y="640"/>
                  </a:lnTo>
                  <a:lnTo>
                    <a:pt x="9702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9" name="object 6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10675239" y="3711194"/>
            <a:ext cx="588645" cy="2604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7816" y="245745"/>
            <a:ext cx="36315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Lesson</a:t>
            </a:r>
            <a:r>
              <a:rPr sz="4800" spc="-200" dirty="0"/>
              <a:t> </a:t>
            </a:r>
            <a:r>
              <a:rPr sz="4800" spc="-75" dirty="0"/>
              <a:t>Topics</a:t>
            </a:r>
            <a:endParaRPr sz="4800"/>
          </a:p>
        </p:txBody>
      </p:sp>
      <p:sp>
        <p:nvSpPr>
          <p:cNvPr id="3" name="object 3"/>
          <p:cNvSpPr txBox="1"/>
          <p:nvPr/>
        </p:nvSpPr>
        <p:spPr>
          <a:xfrm>
            <a:off x="802944" y="1540890"/>
            <a:ext cx="9415780" cy="4781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Big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Big 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</a:t>
            </a:r>
            <a:r>
              <a:rPr sz="2400" spc="5" dirty="0">
                <a:latin typeface="Times New Roman"/>
                <a:cs typeface="Times New Roman"/>
              </a:rPr>
              <a:t>i</a:t>
            </a:r>
            <a:r>
              <a:rPr sz="2400" spc="-5" dirty="0">
                <a:latin typeface="Times New Roman"/>
                <a:cs typeface="Times New Roman"/>
              </a:rPr>
              <a:t>cs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spc="-5" dirty="0">
                <a:latin typeface="Times New Roman"/>
                <a:cs typeface="Times New Roman"/>
              </a:rPr>
              <a:t>Powerful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visualizations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299085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visualizations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design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considerations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lead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powerful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visualizations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effective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create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visualizations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Font typeface="Arial MT"/>
              <a:buChar char="•"/>
            </a:pPr>
            <a:endParaRPr sz="25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best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practice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tips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presenting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visualizations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487" y="368300"/>
            <a:ext cx="874903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10" dirty="0"/>
              <a:t> </a:t>
            </a:r>
            <a:r>
              <a:rPr dirty="0"/>
              <a:t>is</a:t>
            </a:r>
            <a:r>
              <a:rPr spc="-10" dirty="0"/>
              <a:t> </a:t>
            </a:r>
            <a:r>
              <a:rPr spc="-5" dirty="0"/>
              <a:t>the </a:t>
            </a:r>
            <a:r>
              <a:rPr dirty="0"/>
              <a:t>importance</a:t>
            </a:r>
            <a:r>
              <a:rPr spc="-40" dirty="0"/>
              <a:t> </a:t>
            </a:r>
            <a:r>
              <a:rPr dirty="0"/>
              <a:t>of</a:t>
            </a:r>
            <a:r>
              <a:rPr spc="-5" dirty="0"/>
              <a:t> </a:t>
            </a:r>
            <a:r>
              <a:rPr dirty="0"/>
              <a:t>Big</a:t>
            </a:r>
            <a:r>
              <a:rPr spc="-30" dirty="0"/>
              <a:t> </a:t>
            </a:r>
            <a:r>
              <a:rPr dirty="0"/>
              <a:t>Data?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295" y="1580133"/>
            <a:ext cx="2116353" cy="29781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80589" y="1580514"/>
            <a:ext cx="376555" cy="297180"/>
            <a:chOff x="2680589" y="1580514"/>
            <a:chExt cx="376555" cy="297180"/>
          </a:xfrm>
        </p:grpSpPr>
        <p:sp>
          <p:nvSpPr>
            <p:cNvPr id="5" name="object 5"/>
            <p:cNvSpPr/>
            <p:nvPr/>
          </p:nvSpPr>
          <p:spPr>
            <a:xfrm>
              <a:off x="2685161" y="1585086"/>
              <a:ext cx="367665" cy="288290"/>
            </a:xfrm>
            <a:custGeom>
              <a:avLst/>
              <a:gdLst/>
              <a:ahLst/>
              <a:cxnLst/>
              <a:rect l="l" t="t" r="r" b="b"/>
              <a:pathLst>
                <a:path w="367664" h="288289">
                  <a:moveTo>
                    <a:pt x="88011" y="94741"/>
                  </a:moveTo>
                  <a:lnTo>
                    <a:pt x="45084" y="106679"/>
                  </a:lnTo>
                  <a:lnTo>
                    <a:pt x="12445" y="143128"/>
                  </a:lnTo>
                  <a:lnTo>
                    <a:pt x="783" y="180437"/>
                  </a:lnTo>
                  <a:lnTo>
                    <a:pt x="0" y="192912"/>
                  </a:lnTo>
                  <a:lnTo>
                    <a:pt x="1283" y="209704"/>
                  </a:lnTo>
                  <a:lnTo>
                    <a:pt x="20446" y="254888"/>
                  </a:lnTo>
                  <a:lnTo>
                    <a:pt x="66327" y="285732"/>
                  </a:lnTo>
                  <a:lnTo>
                    <a:pt x="85851" y="287782"/>
                  </a:lnTo>
                  <a:lnTo>
                    <a:pt x="98157" y="286974"/>
                  </a:lnTo>
                  <a:lnTo>
                    <a:pt x="109902" y="284559"/>
                  </a:lnTo>
                  <a:lnTo>
                    <a:pt x="121052" y="280548"/>
                  </a:lnTo>
                  <a:lnTo>
                    <a:pt x="131571" y="274954"/>
                  </a:lnTo>
                  <a:lnTo>
                    <a:pt x="133495" y="273558"/>
                  </a:lnTo>
                  <a:lnTo>
                    <a:pt x="94361" y="273558"/>
                  </a:lnTo>
                  <a:lnTo>
                    <a:pt x="82101" y="271770"/>
                  </a:lnTo>
                  <a:lnTo>
                    <a:pt x="52705" y="244855"/>
                  </a:lnTo>
                  <a:lnTo>
                    <a:pt x="37935" y="195474"/>
                  </a:lnTo>
                  <a:lnTo>
                    <a:pt x="36956" y="176275"/>
                  </a:lnTo>
                  <a:lnTo>
                    <a:pt x="37363" y="164536"/>
                  </a:lnTo>
                  <a:lnTo>
                    <a:pt x="51085" y="122570"/>
                  </a:lnTo>
                  <a:lnTo>
                    <a:pt x="74802" y="107696"/>
                  </a:lnTo>
                  <a:lnTo>
                    <a:pt x="133287" y="107696"/>
                  </a:lnTo>
                  <a:lnTo>
                    <a:pt x="125269" y="102631"/>
                  </a:lnTo>
                  <a:lnTo>
                    <a:pt x="107658" y="96716"/>
                  </a:lnTo>
                  <a:lnTo>
                    <a:pt x="88011" y="94741"/>
                  </a:lnTo>
                  <a:close/>
                </a:path>
                <a:path w="367664" h="288289">
                  <a:moveTo>
                    <a:pt x="133287" y="107696"/>
                  </a:moveTo>
                  <a:lnTo>
                    <a:pt x="81914" y="107696"/>
                  </a:lnTo>
                  <a:lnTo>
                    <a:pt x="92317" y="108886"/>
                  </a:lnTo>
                  <a:lnTo>
                    <a:pt x="101816" y="112476"/>
                  </a:lnTo>
                  <a:lnTo>
                    <a:pt x="126950" y="141958"/>
                  </a:lnTo>
                  <a:lnTo>
                    <a:pt x="137376" y="180145"/>
                  </a:lnTo>
                  <a:lnTo>
                    <a:pt x="138683" y="203073"/>
                  </a:lnTo>
                  <a:lnTo>
                    <a:pt x="137898" y="220999"/>
                  </a:lnTo>
                  <a:lnTo>
                    <a:pt x="126111" y="257683"/>
                  </a:lnTo>
                  <a:lnTo>
                    <a:pt x="94361" y="273558"/>
                  </a:lnTo>
                  <a:lnTo>
                    <a:pt x="133495" y="273558"/>
                  </a:lnTo>
                  <a:lnTo>
                    <a:pt x="163956" y="237236"/>
                  </a:lnTo>
                  <a:lnTo>
                    <a:pt x="174904" y="200070"/>
                  </a:lnTo>
                  <a:lnTo>
                    <a:pt x="175640" y="187833"/>
                  </a:lnTo>
                  <a:lnTo>
                    <a:pt x="174309" y="170904"/>
                  </a:lnTo>
                  <a:lnTo>
                    <a:pt x="170322" y="154987"/>
                  </a:lnTo>
                  <a:lnTo>
                    <a:pt x="163693" y="140094"/>
                  </a:lnTo>
                  <a:lnTo>
                    <a:pt x="154431" y="126237"/>
                  </a:lnTo>
                  <a:lnTo>
                    <a:pt x="140828" y="112458"/>
                  </a:lnTo>
                  <a:lnTo>
                    <a:pt x="133287" y="107696"/>
                  </a:lnTo>
                  <a:close/>
                </a:path>
                <a:path w="367664" h="288289">
                  <a:moveTo>
                    <a:pt x="316102" y="274954"/>
                  </a:moveTo>
                  <a:lnTo>
                    <a:pt x="207390" y="274954"/>
                  </a:lnTo>
                  <a:lnTo>
                    <a:pt x="207390" y="282193"/>
                  </a:lnTo>
                  <a:lnTo>
                    <a:pt x="316102" y="282193"/>
                  </a:lnTo>
                  <a:lnTo>
                    <a:pt x="316102" y="274954"/>
                  </a:lnTo>
                  <a:close/>
                </a:path>
                <a:path w="367664" h="288289">
                  <a:moveTo>
                    <a:pt x="274319" y="114426"/>
                  </a:moveTo>
                  <a:lnTo>
                    <a:pt x="241553" y="114426"/>
                  </a:lnTo>
                  <a:lnTo>
                    <a:pt x="241553" y="234061"/>
                  </a:lnTo>
                  <a:lnTo>
                    <a:pt x="241409" y="242990"/>
                  </a:lnTo>
                  <a:lnTo>
                    <a:pt x="229996" y="271017"/>
                  </a:lnTo>
                  <a:lnTo>
                    <a:pt x="225678" y="273685"/>
                  </a:lnTo>
                  <a:lnTo>
                    <a:pt x="220852" y="274954"/>
                  </a:lnTo>
                  <a:lnTo>
                    <a:pt x="291338" y="274954"/>
                  </a:lnTo>
                  <a:lnTo>
                    <a:pt x="284861" y="272161"/>
                  </a:lnTo>
                  <a:lnTo>
                    <a:pt x="279907" y="266318"/>
                  </a:lnTo>
                  <a:lnTo>
                    <a:pt x="277481" y="261743"/>
                  </a:lnTo>
                  <a:lnTo>
                    <a:pt x="275732" y="254857"/>
                  </a:lnTo>
                  <a:lnTo>
                    <a:pt x="274675" y="245637"/>
                  </a:lnTo>
                  <a:lnTo>
                    <a:pt x="274319" y="234061"/>
                  </a:lnTo>
                  <a:lnTo>
                    <a:pt x="274319" y="114426"/>
                  </a:lnTo>
                  <a:close/>
                </a:path>
                <a:path w="367664" h="288289">
                  <a:moveTo>
                    <a:pt x="321182" y="100202"/>
                  </a:moveTo>
                  <a:lnTo>
                    <a:pt x="206247" y="100202"/>
                  </a:lnTo>
                  <a:lnTo>
                    <a:pt x="206247" y="114426"/>
                  </a:lnTo>
                  <a:lnTo>
                    <a:pt x="321182" y="114426"/>
                  </a:lnTo>
                  <a:lnTo>
                    <a:pt x="321182" y="100202"/>
                  </a:lnTo>
                  <a:close/>
                </a:path>
                <a:path w="367664" h="288289">
                  <a:moveTo>
                    <a:pt x="317500" y="0"/>
                  </a:moveTo>
                  <a:lnTo>
                    <a:pt x="276987" y="11684"/>
                  </a:lnTo>
                  <a:lnTo>
                    <a:pt x="250316" y="42163"/>
                  </a:lnTo>
                  <a:lnTo>
                    <a:pt x="241607" y="86995"/>
                  </a:lnTo>
                  <a:lnTo>
                    <a:pt x="241553" y="100202"/>
                  </a:lnTo>
                  <a:lnTo>
                    <a:pt x="274319" y="100202"/>
                  </a:lnTo>
                  <a:lnTo>
                    <a:pt x="274434" y="75168"/>
                  </a:lnTo>
                  <a:lnTo>
                    <a:pt x="274506" y="67776"/>
                  </a:lnTo>
                  <a:lnTo>
                    <a:pt x="279019" y="27432"/>
                  </a:lnTo>
                  <a:lnTo>
                    <a:pt x="295656" y="14350"/>
                  </a:lnTo>
                  <a:lnTo>
                    <a:pt x="356826" y="14350"/>
                  </a:lnTo>
                  <a:lnTo>
                    <a:pt x="355853" y="13588"/>
                  </a:lnTo>
                  <a:lnTo>
                    <a:pt x="346878" y="7661"/>
                  </a:lnTo>
                  <a:lnTo>
                    <a:pt x="337486" y="3413"/>
                  </a:lnTo>
                  <a:lnTo>
                    <a:pt x="327689" y="855"/>
                  </a:lnTo>
                  <a:lnTo>
                    <a:pt x="317500" y="0"/>
                  </a:lnTo>
                  <a:close/>
                </a:path>
                <a:path w="367664" h="288289">
                  <a:moveTo>
                    <a:pt x="356826" y="14350"/>
                  </a:moveTo>
                  <a:lnTo>
                    <a:pt x="306831" y="14350"/>
                  </a:lnTo>
                  <a:lnTo>
                    <a:pt x="311403" y="15621"/>
                  </a:lnTo>
                  <a:lnTo>
                    <a:pt x="315468" y="18161"/>
                  </a:lnTo>
                  <a:lnTo>
                    <a:pt x="319531" y="20574"/>
                  </a:lnTo>
                  <a:lnTo>
                    <a:pt x="324103" y="25526"/>
                  </a:lnTo>
                  <a:lnTo>
                    <a:pt x="328930" y="32765"/>
                  </a:lnTo>
                  <a:lnTo>
                    <a:pt x="333882" y="39877"/>
                  </a:lnTo>
                  <a:lnTo>
                    <a:pt x="338074" y="44576"/>
                  </a:lnTo>
                  <a:lnTo>
                    <a:pt x="341375" y="46862"/>
                  </a:lnTo>
                  <a:lnTo>
                    <a:pt x="344805" y="49022"/>
                  </a:lnTo>
                  <a:lnTo>
                    <a:pt x="347980" y="50037"/>
                  </a:lnTo>
                  <a:lnTo>
                    <a:pt x="354964" y="50037"/>
                  </a:lnTo>
                  <a:lnTo>
                    <a:pt x="358775" y="48387"/>
                  </a:lnTo>
                  <a:lnTo>
                    <a:pt x="365632" y="41275"/>
                  </a:lnTo>
                  <a:lnTo>
                    <a:pt x="367283" y="37591"/>
                  </a:lnTo>
                  <a:lnTo>
                    <a:pt x="367283" y="26162"/>
                  </a:lnTo>
                  <a:lnTo>
                    <a:pt x="363474" y="19558"/>
                  </a:lnTo>
                  <a:lnTo>
                    <a:pt x="356826" y="14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80589" y="1675256"/>
              <a:ext cx="184785" cy="20218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891409" y="1585086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89" h="282575">
                  <a:moveTo>
                    <a:pt x="111252" y="0"/>
                  </a:moveTo>
                  <a:lnTo>
                    <a:pt x="149606" y="13588"/>
                  </a:lnTo>
                  <a:lnTo>
                    <a:pt x="161036" y="26162"/>
                  </a:lnTo>
                  <a:lnTo>
                    <a:pt x="161036" y="33654"/>
                  </a:lnTo>
                  <a:lnTo>
                    <a:pt x="161036" y="37591"/>
                  </a:lnTo>
                  <a:lnTo>
                    <a:pt x="159385" y="41275"/>
                  </a:lnTo>
                  <a:lnTo>
                    <a:pt x="155956" y="44830"/>
                  </a:lnTo>
                  <a:lnTo>
                    <a:pt x="152527" y="48387"/>
                  </a:lnTo>
                  <a:lnTo>
                    <a:pt x="148717" y="50037"/>
                  </a:lnTo>
                  <a:lnTo>
                    <a:pt x="144780" y="50037"/>
                  </a:lnTo>
                  <a:lnTo>
                    <a:pt x="141732" y="50037"/>
                  </a:lnTo>
                  <a:lnTo>
                    <a:pt x="117856" y="25526"/>
                  </a:lnTo>
                  <a:lnTo>
                    <a:pt x="113284" y="20574"/>
                  </a:lnTo>
                  <a:lnTo>
                    <a:pt x="109220" y="18161"/>
                  </a:lnTo>
                  <a:lnTo>
                    <a:pt x="105156" y="15621"/>
                  </a:lnTo>
                  <a:lnTo>
                    <a:pt x="100584" y="14350"/>
                  </a:lnTo>
                  <a:lnTo>
                    <a:pt x="95504" y="14350"/>
                  </a:lnTo>
                  <a:lnTo>
                    <a:pt x="89408" y="14350"/>
                  </a:lnTo>
                  <a:lnTo>
                    <a:pt x="84328" y="16001"/>
                  </a:lnTo>
                  <a:lnTo>
                    <a:pt x="68802" y="52593"/>
                  </a:lnTo>
                  <a:lnTo>
                    <a:pt x="68072" y="86995"/>
                  </a:lnTo>
                  <a:lnTo>
                    <a:pt x="68072" y="100202"/>
                  </a:lnTo>
                  <a:lnTo>
                    <a:pt x="114935" y="100202"/>
                  </a:lnTo>
                  <a:lnTo>
                    <a:pt x="114935" y="114426"/>
                  </a:lnTo>
                  <a:lnTo>
                    <a:pt x="68072" y="114426"/>
                  </a:lnTo>
                  <a:lnTo>
                    <a:pt x="68072" y="234061"/>
                  </a:lnTo>
                  <a:lnTo>
                    <a:pt x="78613" y="272161"/>
                  </a:lnTo>
                  <a:lnTo>
                    <a:pt x="85090" y="274954"/>
                  </a:lnTo>
                  <a:lnTo>
                    <a:pt x="93345" y="274954"/>
                  </a:lnTo>
                  <a:lnTo>
                    <a:pt x="109855" y="274954"/>
                  </a:lnTo>
                  <a:lnTo>
                    <a:pt x="109855" y="282193"/>
                  </a:lnTo>
                  <a:lnTo>
                    <a:pt x="1143" y="282193"/>
                  </a:lnTo>
                  <a:lnTo>
                    <a:pt x="1143" y="274954"/>
                  </a:lnTo>
                  <a:lnTo>
                    <a:pt x="9271" y="274954"/>
                  </a:lnTo>
                  <a:lnTo>
                    <a:pt x="14605" y="274954"/>
                  </a:lnTo>
                  <a:lnTo>
                    <a:pt x="19431" y="273685"/>
                  </a:lnTo>
                  <a:lnTo>
                    <a:pt x="23749" y="271017"/>
                  </a:lnTo>
                  <a:lnTo>
                    <a:pt x="28193" y="268350"/>
                  </a:lnTo>
                  <a:lnTo>
                    <a:pt x="35306" y="234061"/>
                  </a:lnTo>
                  <a:lnTo>
                    <a:pt x="35306" y="114426"/>
                  </a:lnTo>
                  <a:lnTo>
                    <a:pt x="0" y="114426"/>
                  </a:lnTo>
                  <a:lnTo>
                    <a:pt x="0" y="100202"/>
                  </a:lnTo>
                  <a:lnTo>
                    <a:pt x="35306" y="100202"/>
                  </a:lnTo>
                  <a:lnTo>
                    <a:pt x="35306" y="88264"/>
                  </a:lnTo>
                  <a:lnTo>
                    <a:pt x="35853" y="75168"/>
                  </a:lnTo>
                  <a:lnTo>
                    <a:pt x="49022" y="33186"/>
                  </a:lnTo>
                  <a:lnTo>
                    <a:pt x="80051" y="6590"/>
                  </a:lnTo>
                  <a:lnTo>
                    <a:pt x="100296" y="736"/>
                  </a:lnTo>
                  <a:lnTo>
                    <a:pt x="11125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55060" y="1580133"/>
            <a:ext cx="521716" cy="37947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838575" y="1580133"/>
            <a:ext cx="672338" cy="29730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655184" y="1580133"/>
            <a:ext cx="727201" cy="29730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372100" y="1580133"/>
            <a:ext cx="4097020" cy="818515"/>
            <a:chOff x="5372100" y="1580133"/>
            <a:chExt cx="4097020" cy="81851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46770" y="1580133"/>
              <a:ext cx="1521968" cy="3794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28437" y="1580133"/>
              <a:ext cx="2489454" cy="7362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372100" y="2059812"/>
              <a:ext cx="1276857" cy="33870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9632442" y="1675257"/>
            <a:ext cx="616585" cy="284480"/>
            <a:chOff x="9632442" y="1675257"/>
            <a:chExt cx="616585" cy="284480"/>
          </a:xfrm>
        </p:grpSpPr>
        <p:sp>
          <p:nvSpPr>
            <p:cNvPr id="16" name="object 16"/>
            <p:cNvSpPr/>
            <p:nvPr/>
          </p:nvSpPr>
          <p:spPr>
            <a:xfrm>
              <a:off x="9637014" y="1679829"/>
              <a:ext cx="607695" cy="275590"/>
            </a:xfrm>
            <a:custGeom>
              <a:avLst/>
              <a:gdLst/>
              <a:ahLst/>
              <a:cxnLst/>
              <a:rect l="l" t="t" r="r" b="b"/>
              <a:pathLst>
                <a:path w="607695" h="275589">
                  <a:moveTo>
                    <a:pt x="303529" y="0"/>
                  </a:moveTo>
                  <a:lnTo>
                    <a:pt x="260603" y="11937"/>
                  </a:lnTo>
                  <a:lnTo>
                    <a:pt x="227964" y="48387"/>
                  </a:lnTo>
                  <a:lnTo>
                    <a:pt x="216302" y="85695"/>
                  </a:lnTo>
                  <a:lnTo>
                    <a:pt x="215518" y="98171"/>
                  </a:lnTo>
                  <a:lnTo>
                    <a:pt x="216802" y="114962"/>
                  </a:lnTo>
                  <a:lnTo>
                    <a:pt x="235965" y="160147"/>
                  </a:lnTo>
                  <a:lnTo>
                    <a:pt x="281846" y="190990"/>
                  </a:lnTo>
                  <a:lnTo>
                    <a:pt x="301370" y="193040"/>
                  </a:lnTo>
                  <a:lnTo>
                    <a:pt x="313676" y="192232"/>
                  </a:lnTo>
                  <a:lnTo>
                    <a:pt x="325421" y="189817"/>
                  </a:lnTo>
                  <a:lnTo>
                    <a:pt x="336571" y="185806"/>
                  </a:lnTo>
                  <a:lnTo>
                    <a:pt x="347090" y="180212"/>
                  </a:lnTo>
                  <a:lnTo>
                    <a:pt x="349014" y="178816"/>
                  </a:lnTo>
                  <a:lnTo>
                    <a:pt x="309879" y="178816"/>
                  </a:lnTo>
                  <a:lnTo>
                    <a:pt x="297620" y="177028"/>
                  </a:lnTo>
                  <a:lnTo>
                    <a:pt x="268224" y="150113"/>
                  </a:lnTo>
                  <a:lnTo>
                    <a:pt x="253454" y="100732"/>
                  </a:lnTo>
                  <a:lnTo>
                    <a:pt x="252475" y="81534"/>
                  </a:lnTo>
                  <a:lnTo>
                    <a:pt x="252882" y="69794"/>
                  </a:lnTo>
                  <a:lnTo>
                    <a:pt x="266604" y="27828"/>
                  </a:lnTo>
                  <a:lnTo>
                    <a:pt x="290321" y="12954"/>
                  </a:lnTo>
                  <a:lnTo>
                    <a:pt x="348806" y="12954"/>
                  </a:lnTo>
                  <a:lnTo>
                    <a:pt x="340788" y="7889"/>
                  </a:lnTo>
                  <a:lnTo>
                    <a:pt x="323177" y="1974"/>
                  </a:lnTo>
                  <a:lnTo>
                    <a:pt x="303529" y="0"/>
                  </a:lnTo>
                  <a:close/>
                </a:path>
                <a:path w="607695" h="275589">
                  <a:moveTo>
                    <a:pt x="348806" y="12954"/>
                  </a:moveTo>
                  <a:lnTo>
                    <a:pt x="297433" y="12954"/>
                  </a:lnTo>
                  <a:lnTo>
                    <a:pt x="307836" y="14144"/>
                  </a:lnTo>
                  <a:lnTo>
                    <a:pt x="317335" y="17734"/>
                  </a:lnTo>
                  <a:lnTo>
                    <a:pt x="342469" y="47216"/>
                  </a:lnTo>
                  <a:lnTo>
                    <a:pt x="352895" y="85403"/>
                  </a:lnTo>
                  <a:lnTo>
                    <a:pt x="354202" y="108331"/>
                  </a:lnTo>
                  <a:lnTo>
                    <a:pt x="353417" y="126257"/>
                  </a:lnTo>
                  <a:lnTo>
                    <a:pt x="341629" y="162941"/>
                  </a:lnTo>
                  <a:lnTo>
                    <a:pt x="309879" y="178816"/>
                  </a:lnTo>
                  <a:lnTo>
                    <a:pt x="349014" y="178816"/>
                  </a:lnTo>
                  <a:lnTo>
                    <a:pt x="379475" y="142494"/>
                  </a:lnTo>
                  <a:lnTo>
                    <a:pt x="390423" y="105328"/>
                  </a:lnTo>
                  <a:lnTo>
                    <a:pt x="391159" y="93091"/>
                  </a:lnTo>
                  <a:lnTo>
                    <a:pt x="389828" y="76162"/>
                  </a:lnTo>
                  <a:lnTo>
                    <a:pt x="385841" y="60245"/>
                  </a:lnTo>
                  <a:lnTo>
                    <a:pt x="379212" y="45352"/>
                  </a:lnTo>
                  <a:lnTo>
                    <a:pt x="369950" y="31496"/>
                  </a:lnTo>
                  <a:lnTo>
                    <a:pt x="356347" y="17716"/>
                  </a:lnTo>
                  <a:lnTo>
                    <a:pt x="348806" y="12954"/>
                  </a:lnTo>
                  <a:close/>
                </a:path>
                <a:path w="607695" h="275589">
                  <a:moveTo>
                    <a:pt x="468629" y="12700"/>
                  </a:moveTo>
                  <a:lnTo>
                    <a:pt x="414400" y="12700"/>
                  </a:lnTo>
                  <a:lnTo>
                    <a:pt x="421004" y="13462"/>
                  </a:lnTo>
                  <a:lnTo>
                    <a:pt x="428370" y="17018"/>
                  </a:lnTo>
                  <a:lnTo>
                    <a:pt x="435851" y="127254"/>
                  </a:lnTo>
                  <a:lnTo>
                    <a:pt x="436000" y="134074"/>
                  </a:lnTo>
                  <a:lnTo>
                    <a:pt x="446150" y="174069"/>
                  </a:lnTo>
                  <a:lnTo>
                    <a:pt x="482218" y="193040"/>
                  </a:lnTo>
                  <a:lnTo>
                    <a:pt x="488983" y="192615"/>
                  </a:lnTo>
                  <a:lnTo>
                    <a:pt x="523287" y="175196"/>
                  </a:lnTo>
                  <a:lnTo>
                    <a:pt x="530273" y="168529"/>
                  </a:lnTo>
                  <a:lnTo>
                    <a:pt x="490474" y="168529"/>
                  </a:lnTo>
                  <a:lnTo>
                    <a:pt x="483361" y="165862"/>
                  </a:lnTo>
                  <a:lnTo>
                    <a:pt x="468629" y="127254"/>
                  </a:lnTo>
                  <a:lnTo>
                    <a:pt x="468629" y="12700"/>
                  </a:lnTo>
                  <a:close/>
                </a:path>
                <a:path w="607695" h="275589">
                  <a:moveTo>
                    <a:pt x="578258" y="154432"/>
                  </a:moveTo>
                  <a:lnTo>
                    <a:pt x="543940" y="154432"/>
                  </a:lnTo>
                  <a:lnTo>
                    <a:pt x="543940" y="193040"/>
                  </a:lnTo>
                  <a:lnTo>
                    <a:pt x="552957" y="193040"/>
                  </a:lnTo>
                  <a:lnTo>
                    <a:pt x="607313" y="170561"/>
                  </a:lnTo>
                  <a:lnTo>
                    <a:pt x="605891" y="167005"/>
                  </a:lnTo>
                  <a:lnTo>
                    <a:pt x="587755" y="167005"/>
                  </a:lnTo>
                  <a:lnTo>
                    <a:pt x="585215" y="165988"/>
                  </a:lnTo>
                  <a:lnTo>
                    <a:pt x="583056" y="164211"/>
                  </a:lnTo>
                  <a:lnTo>
                    <a:pt x="580897" y="162306"/>
                  </a:lnTo>
                  <a:lnTo>
                    <a:pt x="579246" y="159004"/>
                  </a:lnTo>
                  <a:lnTo>
                    <a:pt x="578258" y="154432"/>
                  </a:lnTo>
                  <a:close/>
                </a:path>
                <a:path w="607695" h="275589">
                  <a:moveTo>
                    <a:pt x="576706" y="5461"/>
                  </a:moveTo>
                  <a:lnTo>
                    <a:pt x="514730" y="5461"/>
                  </a:lnTo>
                  <a:lnTo>
                    <a:pt x="514730" y="12826"/>
                  </a:lnTo>
                  <a:lnTo>
                    <a:pt x="526668" y="13081"/>
                  </a:lnTo>
                  <a:lnTo>
                    <a:pt x="534542" y="14986"/>
                  </a:lnTo>
                  <a:lnTo>
                    <a:pt x="542035" y="22225"/>
                  </a:lnTo>
                  <a:lnTo>
                    <a:pt x="543940" y="29210"/>
                  </a:lnTo>
                  <a:lnTo>
                    <a:pt x="543940" y="142748"/>
                  </a:lnTo>
                  <a:lnTo>
                    <a:pt x="511047" y="166750"/>
                  </a:lnTo>
                  <a:lnTo>
                    <a:pt x="504570" y="168529"/>
                  </a:lnTo>
                  <a:lnTo>
                    <a:pt x="530273" y="168529"/>
                  </a:lnTo>
                  <a:lnTo>
                    <a:pt x="533053" y="165862"/>
                  </a:lnTo>
                  <a:lnTo>
                    <a:pt x="543940" y="154432"/>
                  </a:lnTo>
                  <a:lnTo>
                    <a:pt x="578258" y="154432"/>
                  </a:lnTo>
                  <a:lnTo>
                    <a:pt x="576784" y="127254"/>
                  </a:lnTo>
                  <a:lnTo>
                    <a:pt x="576706" y="5461"/>
                  </a:lnTo>
                  <a:close/>
                </a:path>
                <a:path w="607695" h="275589">
                  <a:moveTo>
                    <a:pt x="604519" y="163575"/>
                  </a:moveTo>
                  <a:lnTo>
                    <a:pt x="599439" y="165862"/>
                  </a:lnTo>
                  <a:lnTo>
                    <a:pt x="594740" y="167005"/>
                  </a:lnTo>
                  <a:lnTo>
                    <a:pt x="605891" y="167005"/>
                  </a:lnTo>
                  <a:lnTo>
                    <a:pt x="604519" y="163575"/>
                  </a:lnTo>
                  <a:close/>
                </a:path>
                <a:path w="607695" h="275589">
                  <a:moveTo>
                    <a:pt x="468629" y="5461"/>
                  </a:moveTo>
                  <a:lnTo>
                    <a:pt x="404875" y="5461"/>
                  </a:lnTo>
                  <a:lnTo>
                    <a:pt x="404875" y="12826"/>
                  </a:lnTo>
                  <a:lnTo>
                    <a:pt x="414400" y="12700"/>
                  </a:lnTo>
                  <a:lnTo>
                    <a:pt x="468629" y="12700"/>
                  </a:lnTo>
                  <a:lnTo>
                    <a:pt x="468629" y="5461"/>
                  </a:lnTo>
                  <a:close/>
                </a:path>
                <a:path w="607695" h="275589">
                  <a:moveTo>
                    <a:pt x="34162" y="234569"/>
                  </a:moveTo>
                  <a:lnTo>
                    <a:pt x="23367" y="234569"/>
                  </a:lnTo>
                  <a:lnTo>
                    <a:pt x="18414" y="236220"/>
                  </a:lnTo>
                  <a:lnTo>
                    <a:pt x="14731" y="239522"/>
                  </a:lnTo>
                  <a:lnTo>
                    <a:pt x="11175" y="242950"/>
                  </a:lnTo>
                  <a:lnTo>
                    <a:pt x="9270" y="247396"/>
                  </a:lnTo>
                  <a:lnTo>
                    <a:pt x="9270" y="258825"/>
                  </a:lnTo>
                  <a:lnTo>
                    <a:pt x="11810" y="264033"/>
                  </a:lnTo>
                  <a:lnTo>
                    <a:pt x="16890" y="268478"/>
                  </a:lnTo>
                  <a:lnTo>
                    <a:pt x="21843" y="273050"/>
                  </a:lnTo>
                  <a:lnTo>
                    <a:pt x="28320" y="275209"/>
                  </a:lnTo>
                  <a:lnTo>
                    <a:pt x="36194" y="275209"/>
                  </a:lnTo>
                  <a:lnTo>
                    <a:pt x="77858" y="254174"/>
                  </a:lnTo>
                  <a:lnTo>
                    <a:pt x="87263" y="241808"/>
                  </a:lnTo>
                  <a:lnTo>
                    <a:pt x="56260" y="241808"/>
                  </a:lnTo>
                  <a:lnTo>
                    <a:pt x="52958" y="240919"/>
                  </a:lnTo>
                  <a:lnTo>
                    <a:pt x="40131" y="235966"/>
                  </a:lnTo>
                  <a:lnTo>
                    <a:pt x="34162" y="234569"/>
                  </a:lnTo>
                  <a:close/>
                </a:path>
                <a:path w="607695" h="275589">
                  <a:moveTo>
                    <a:pt x="84835" y="5461"/>
                  </a:moveTo>
                  <a:lnTo>
                    <a:pt x="0" y="5461"/>
                  </a:lnTo>
                  <a:lnTo>
                    <a:pt x="0" y="12826"/>
                  </a:lnTo>
                  <a:lnTo>
                    <a:pt x="6730" y="14350"/>
                  </a:lnTo>
                  <a:lnTo>
                    <a:pt x="11683" y="16256"/>
                  </a:lnTo>
                  <a:lnTo>
                    <a:pt x="97789" y="180212"/>
                  </a:lnTo>
                  <a:lnTo>
                    <a:pt x="84835" y="211836"/>
                  </a:lnTo>
                  <a:lnTo>
                    <a:pt x="61594" y="241808"/>
                  </a:lnTo>
                  <a:lnTo>
                    <a:pt x="87263" y="241808"/>
                  </a:lnTo>
                  <a:lnTo>
                    <a:pt x="91955" y="234172"/>
                  </a:lnTo>
                  <a:lnTo>
                    <a:pt x="97789" y="221742"/>
                  </a:lnTo>
                  <a:lnTo>
                    <a:pt x="131313" y="139573"/>
                  </a:lnTo>
                  <a:lnTo>
                    <a:pt x="113664" y="139573"/>
                  </a:lnTo>
                  <a:lnTo>
                    <a:pt x="69341" y="47751"/>
                  </a:lnTo>
                  <a:lnTo>
                    <a:pt x="64896" y="38608"/>
                  </a:lnTo>
                  <a:lnTo>
                    <a:pt x="62853" y="31876"/>
                  </a:lnTo>
                  <a:lnTo>
                    <a:pt x="62737" y="22479"/>
                  </a:lnTo>
                  <a:lnTo>
                    <a:pt x="64261" y="19176"/>
                  </a:lnTo>
                  <a:lnTo>
                    <a:pt x="67182" y="16637"/>
                  </a:lnTo>
                  <a:lnTo>
                    <a:pt x="70230" y="14097"/>
                  </a:lnTo>
                  <a:lnTo>
                    <a:pt x="74675" y="12826"/>
                  </a:lnTo>
                  <a:lnTo>
                    <a:pt x="84835" y="12826"/>
                  </a:lnTo>
                  <a:lnTo>
                    <a:pt x="84835" y="5461"/>
                  </a:lnTo>
                  <a:close/>
                </a:path>
                <a:path w="607695" h="275589">
                  <a:moveTo>
                    <a:pt x="198627" y="5461"/>
                  </a:moveTo>
                  <a:lnTo>
                    <a:pt x="139445" y="5461"/>
                  </a:lnTo>
                  <a:lnTo>
                    <a:pt x="139445" y="12826"/>
                  </a:lnTo>
                  <a:lnTo>
                    <a:pt x="145160" y="12826"/>
                  </a:lnTo>
                  <a:lnTo>
                    <a:pt x="149097" y="13208"/>
                  </a:lnTo>
                  <a:lnTo>
                    <a:pt x="157733" y="20574"/>
                  </a:lnTo>
                  <a:lnTo>
                    <a:pt x="157733" y="28194"/>
                  </a:lnTo>
                  <a:lnTo>
                    <a:pt x="156590" y="33528"/>
                  </a:lnTo>
                  <a:lnTo>
                    <a:pt x="154304" y="38988"/>
                  </a:lnTo>
                  <a:lnTo>
                    <a:pt x="113664" y="139573"/>
                  </a:lnTo>
                  <a:lnTo>
                    <a:pt x="131313" y="139573"/>
                  </a:lnTo>
                  <a:lnTo>
                    <a:pt x="171830" y="40259"/>
                  </a:lnTo>
                  <a:lnTo>
                    <a:pt x="175132" y="31876"/>
                  </a:lnTo>
                  <a:lnTo>
                    <a:pt x="177418" y="26797"/>
                  </a:lnTo>
                  <a:lnTo>
                    <a:pt x="178561" y="24892"/>
                  </a:lnTo>
                  <a:lnTo>
                    <a:pt x="181736" y="20574"/>
                  </a:lnTo>
                  <a:lnTo>
                    <a:pt x="184657" y="17525"/>
                  </a:lnTo>
                  <a:lnTo>
                    <a:pt x="187325" y="16001"/>
                  </a:lnTo>
                  <a:lnTo>
                    <a:pt x="189991" y="14350"/>
                  </a:lnTo>
                  <a:lnTo>
                    <a:pt x="193801" y="13335"/>
                  </a:lnTo>
                  <a:lnTo>
                    <a:pt x="198627" y="12826"/>
                  </a:lnTo>
                  <a:lnTo>
                    <a:pt x="198627" y="54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4918" y="1688211"/>
              <a:ext cx="110871" cy="17500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37318" y="1680718"/>
              <a:ext cx="211581" cy="19672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637014" y="1685290"/>
              <a:ext cx="198755" cy="269875"/>
            </a:xfrm>
            <a:custGeom>
              <a:avLst/>
              <a:gdLst/>
              <a:ahLst/>
              <a:cxnLst/>
              <a:rect l="l" t="t" r="r" b="b"/>
              <a:pathLst>
                <a:path w="198754" h="269875">
                  <a:moveTo>
                    <a:pt x="0" y="0"/>
                  </a:moveTo>
                  <a:lnTo>
                    <a:pt x="84835" y="0"/>
                  </a:lnTo>
                  <a:lnTo>
                    <a:pt x="84835" y="7365"/>
                  </a:lnTo>
                  <a:lnTo>
                    <a:pt x="80644" y="7365"/>
                  </a:lnTo>
                  <a:lnTo>
                    <a:pt x="74675" y="7365"/>
                  </a:lnTo>
                  <a:lnTo>
                    <a:pt x="70230" y="8636"/>
                  </a:lnTo>
                  <a:lnTo>
                    <a:pt x="67182" y="11175"/>
                  </a:lnTo>
                  <a:lnTo>
                    <a:pt x="64261" y="13715"/>
                  </a:lnTo>
                  <a:lnTo>
                    <a:pt x="62737" y="17018"/>
                  </a:lnTo>
                  <a:lnTo>
                    <a:pt x="62737" y="20827"/>
                  </a:lnTo>
                  <a:lnTo>
                    <a:pt x="62737" y="26035"/>
                  </a:lnTo>
                  <a:lnTo>
                    <a:pt x="64896" y="33147"/>
                  </a:lnTo>
                  <a:lnTo>
                    <a:pt x="69341" y="42290"/>
                  </a:lnTo>
                  <a:lnTo>
                    <a:pt x="113664" y="134112"/>
                  </a:lnTo>
                  <a:lnTo>
                    <a:pt x="154304" y="33527"/>
                  </a:lnTo>
                  <a:lnTo>
                    <a:pt x="156590" y="28067"/>
                  </a:lnTo>
                  <a:lnTo>
                    <a:pt x="157733" y="22733"/>
                  </a:lnTo>
                  <a:lnTo>
                    <a:pt x="157733" y="17399"/>
                  </a:lnTo>
                  <a:lnTo>
                    <a:pt x="157733" y="15112"/>
                  </a:lnTo>
                  <a:lnTo>
                    <a:pt x="157225" y="13335"/>
                  </a:lnTo>
                  <a:lnTo>
                    <a:pt x="145160" y="7365"/>
                  </a:lnTo>
                  <a:lnTo>
                    <a:pt x="139445" y="7365"/>
                  </a:lnTo>
                  <a:lnTo>
                    <a:pt x="139445" y="0"/>
                  </a:lnTo>
                  <a:lnTo>
                    <a:pt x="198627" y="0"/>
                  </a:lnTo>
                  <a:lnTo>
                    <a:pt x="198627" y="7365"/>
                  </a:lnTo>
                  <a:lnTo>
                    <a:pt x="193801" y="7874"/>
                  </a:lnTo>
                  <a:lnTo>
                    <a:pt x="189991" y="8889"/>
                  </a:lnTo>
                  <a:lnTo>
                    <a:pt x="187325" y="10540"/>
                  </a:lnTo>
                  <a:lnTo>
                    <a:pt x="184657" y="12064"/>
                  </a:lnTo>
                  <a:lnTo>
                    <a:pt x="181736" y="15112"/>
                  </a:lnTo>
                  <a:lnTo>
                    <a:pt x="178561" y="19431"/>
                  </a:lnTo>
                  <a:lnTo>
                    <a:pt x="177418" y="21336"/>
                  </a:lnTo>
                  <a:lnTo>
                    <a:pt x="175132" y="26415"/>
                  </a:lnTo>
                  <a:lnTo>
                    <a:pt x="171830" y="34798"/>
                  </a:lnTo>
                  <a:lnTo>
                    <a:pt x="97789" y="216281"/>
                  </a:lnTo>
                  <a:lnTo>
                    <a:pt x="69595" y="256286"/>
                  </a:lnTo>
                  <a:lnTo>
                    <a:pt x="36194" y="269748"/>
                  </a:lnTo>
                  <a:lnTo>
                    <a:pt x="28320" y="269748"/>
                  </a:lnTo>
                  <a:lnTo>
                    <a:pt x="21843" y="267588"/>
                  </a:lnTo>
                  <a:lnTo>
                    <a:pt x="16890" y="263017"/>
                  </a:lnTo>
                  <a:lnTo>
                    <a:pt x="11810" y="258572"/>
                  </a:lnTo>
                  <a:lnTo>
                    <a:pt x="9270" y="253364"/>
                  </a:lnTo>
                  <a:lnTo>
                    <a:pt x="9270" y="247523"/>
                  </a:lnTo>
                  <a:lnTo>
                    <a:pt x="9270" y="241935"/>
                  </a:lnTo>
                  <a:lnTo>
                    <a:pt x="11175" y="237489"/>
                  </a:lnTo>
                  <a:lnTo>
                    <a:pt x="14731" y="234061"/>
                  </a:lnTo>
                  <a:lnTo>
                    <a:pt x="18414" y="230759"/>
                  </a:lnTo>
                  <a:lnTo>
                    <a:pt x="23367" y="229108"/>
                  </a:lnTo>
                  <a:lnTo>
                    <a:pt x="29844" y="229108"/>
                  </a:lnTo>
                  <a:lnTo>
                    <a:pt x="34162" y="229108"/>
                  </a:lnTo>
                  <a:lnTo>
                    <a:pt x="40131" y="230505"/>
                  </a:lnTo>
                  <a:lnTo>
                    <a:pt x="47625" y="233425"/>
                  </a:lnTo>
                  <a:lnTo>
                    <a:pt x="52958" y="235458"/>
                  </a:lnTo>
                  <a:lnTo>
                    <a:pt x="56260" y="236347"/>
                  </a:lnTo>
                  <a:lnTo>
                    <a:pt x="57657" y="236347"/>
                  </a:lnTo>
                  <a:lnTo>
                    <a:pt x="61594" y="236347"/>
                  </a:lnTo>
                  <a:lnTo>
                    <a:pt x="97789" y="174751"/>
                  </a:lnTo>
                  <a:lnTo>
                    <a:pt x="32384" y="37464"/>
                  </a:lnTo>
                  <a:lnTo>
                    <a:pt x="30352" y="33400"/>
                  </a:lnTo>
                  <a:lnTo>
                    <a:pt x="27177" y="28321"/>
                  </a:lnTo>
                  <a:lnTo>
                    <a:pt x="22859" y="22225"/>
                  </a:lnTo>
                  <a:lnTo>
                    <a:pt x="19557" y="17525"/>
                  </a:lnTo>
                  <a:lnTo>
                    <a:pt x="0" y="736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847961" y="1675257"/>
              <a:ext cx="184785" cy="20218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404475" y="1675257"/>
            <a:ext cx="558038" cy="20218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107801" y="1580133"/>
            <a:ext cx="762380" cy="29730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06717" y="2059813"/>
            <a:ext cx="813231" cy="33870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20927" y="2019045"/>
            <a:ext cx="1107567" cy="37871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531236" y="2114169"/>
            <a:ext cx="401320" cy="202565"/>
            <a:chOff x="2531236" y="2114169"/>
            <a:chExt cx="401320" cy="202565"/>
          </a:xfrm>
        </p:grpSpPr>
        <p:sp>
          <p:nvSpPr>
            <p:cNvPr id="26" name="object 26"/>
            <p:cNvSpPr/>
            <p:nvPr/>
          </p:nvSpPr>
          <p:spPr>
            <a:xfrm>
              <a:off x="2535808" y="2118741"/>
              <a:ext cx="392430" cy="193040"/>
            </a:xfrm>
            <a:custGeom>
              <a:avLst/>
              <a:gdLst/>
              <a:ahLst/>
              <a:cxnLst/>
              <a:rect l="l" t="t" r="r" b="b"/>
              <a:pathLst>
                <a:path w="392430" h="193039">
                  <a:moveTo>
                    <a:pt x="88011" y="0"/>
                  </a:moveTo>
                  <a:lnTo>
                    <a:pt x="45085" y="11937"/>
                  </a:lnTo>
                  <a:lnTo>
                    <a:pt x="12446" y="48387"/>
                  </a:lnTo>
                  <a:lnTo>
                    <a:pt x="783" y="85695"/>
                  </a:lnTo>
                  <a:lnTo>
                    <a:pt x="0" y="98171"/>
                  </a:lnTo>
                  <a:lnTo>
                    <a:pt x="1283" y="114962"/>
                  </a:lnTo>
                  <a:lnTo>
                    <a:pt x="20447" y="160147"/>
                  </a:lnTo>
                  <a:lnTo>
                    <a:pt x="66327" y="190990"/>
                  </a:lnTo>
                  <a:lnTo>
                    <a:pt x="85852" y="193039"/>
                  </a:lnTo>
                  <a:lnTo>
                    <a:pt x="98157" y="192232"/>
                  </a:lnTo>
                  <a:lnTo>
                    <a:pt x="109902" y="189817"/>
                  </a:lnTo>
                  <a:lnTo>
                    <a:pt x="121052" y="185806"/>
                  </a:lnTo>
                  <a:lnTo>
                    <a:pt x="131572" y="180212"/>
                  </a:lnTo>
                  <a:lnTo>
                    <a:pt x="133495" y="178816"/>
                  </a:lnTo>
                  <a:lnTo>
                    <a:pt x="94361" y="178816"/>
                  </a:lnTo>
                  <a:lnTo>
                    <a:pt x="82101" y="177028"/>
                  </a:lnTo>
                  <a:lnTo>
                    <a:pt x="52705" y="150113"/>
                  </a:lnTo>
                  <a:lnTo>
                    <a:pt x="37935" y="100732"/>
                  </a:lnTo>
                  <a:lnTo>
                    <a:pt x="36957" y="81534"/>
                  </a:lnTo>
                  <a:lnTo>
                    <a:pt x="37363" y="69794"/>
                  </a:lnTo>
                  <a:lnTo>
                    <a:pt x="51085" y="27828"/>
                  </a:lnTo>
                  <a:lnTo>
                    <a:pt x="74803" y="12954"/>
                  </a:lnTo>
                  <a:lnTo>
                    <a:pt x="133287" y="12954"/>
                  </a:lnTo>
                  <a:lnTo>
                    <a:pt x="125269" y="7889"/>
                  </a:lnTo>
                  <a:lnTo>
                    <a:pt x="107658" y="1974"/>
                  </a:lnTo>
                  <a:lnTo>
                    <a:pt x="88011" y="0"/>
                  </a:lnTo>
                  <a:close/>
                </a:path>
                <a:path w="392430" h="193039">
                  <a:moveTo>
                    <a:pt x="133287" y="12954"/>
                  </a:moveTo>
                  <a:lnTo>
                    <a:pt x="81915" y="12954"/>
                  </a:lnTo>
                  <a:lnTo>
                    <a:pt x="92317" y="14144"/>
                  </a:lnTo>
                  <a:lnTo>
                    <a:pt x="101816" y="17734"/>
                  </a:lnTo>
                  <a:lnTo>
                    <a:pt x="126950" y="47216"/>
                  </a:lnTo>
                  <a:lnTo>
                    <a:pt x="137376" y="85403"/>
                  </a:lnTo>
                  <a:lnTo>
                    <a:pt x="138684" y="108331"/>
                  </a:lnTo>
                  <a:lnTo>
                    <a:pt x="137898" y="126257"/>
                  </a:lnTo>
                  <a:lnTo>
                    <a:pt x="126111" y="162941"/>
                  </a:lnTo>
                  <a:lnTo>
                    <a:pt x="94361" y="178816"/>
                  </a:lnTo>
                  <a:lnTo>
                    <a:pt x="133495" y="178816"/>
                  </a:lnTo>
                  <a:lnTo>
                    <a:pt x="163957" y="142494"/>
                  </a:lnTo>
                  <a:lnTo>
                    <a:pt x="174904" y="105328"/>
                  </a:lnTo>
                  <a:lnTo>
                    <a:pt x="175641" y="93091"/>
                  </a:lnTo>
                  <a:lnTo>
                    <a:pt x="174309" y="76162"/>
                  </a:lnTo>
                  <a:lnTo>
                    <a:pt x="170322" y="60245"/>
                  </a:lnTo>
                  <a:lnTo>
                    <a:pt x="163693" y="45352"/>
                  </a:lnTo>
                  <a:lnTo>
                    <a:pt x="154432" y="31496"/>
                  </a:lnTo>
                  <a:lnTo>
                    <a:pt x="140828" y="17716"/>
                  </a:lnTo>
                  <a:lnTo>
                    <a:pt x="133287" y="12954"/>
                  </a:lnTo>
                  <a:close/>
                </a:path>
                <a:path w="392430" h="193039">
                  <a:moveTo>
                    <a:pt x="285877" y="180212"/>
                  </a:moveTo>
                  <a:lnTo>
                    <a:pt x="195834" y="180212"/>
                  </a:lnTo>
                  <a:lnTo>
                    <a:pt x="195834" y="187451"/>
                  </a:lnTo>
                  <a:lnTo>
                    <a:pt x="285877" y="187451"/>
                  </a:lnTo>
                  <a:lnTo>
                    <a:pt x="285877" y="180212"/>
                  </a:lnTo>
                  <a:close/>
                </a:path>
                <a:path w="392430" h="193039">
                  <a:moveTo>
                    <a:pt x="392176" y="180212"/>
                  </a:moveTo>
                  <a:lnTo>
                    <a:pt x="302133" y="180212"/>
                  </a:lnTo>
                  <a:lnTo>
                    <a:pt x="302133" y="187451"/>
                  </a:lnTo>
                  <a:lnTo>
                    <a:pt x="392176" y="187451"/>
                  </a:lnTo>
                  <a:lnTo>
                    <a:pt x="392176" y="180212"/>
                  </a:lnTo>
                  <a:close/>
                </a:path>
                <a:path w="392430" h="193039">
                  <a:moveTo>
                    <a:pt x="256286" y="26543"/>
                  </a:moveTo>
                  <a:lnTo>
                    <a:pt x="212598" y="26543"/>
                  </a:lnTo>
                  <a:lnTo>
                    <a:pt x="215392" y="27305"/>
                  </a:lnTo>
                  <a:lnTo>
                    <a:pt x="217424" y="29083"/>
                  </a:lnTo>
                  <a:lnTo>
                    <a:pt x="223520" y="146304"/>
                  </a:lnTo>
                  <a:lnTo>
                    <a:pt x="223210" y="155422"/>
                  </a:lnTo>
                  <a:lnTo>
                    <a:pt x="209169" y="180212"/>
                  </a:lnTo>
                  <a:lnTo>
                    <a:pt x="275971" y="180212"/>
                  </a:lnTo>
                  <a:lnTo>
                    <a:pt x="256286" y="158623"/>
                  </a:lnTo>
                  <a:lnTo>
                    <a:pt x="256286" y="50292"/>
                  </a:lnTo>
                  <a:lnTo>
                    <a:pt x="268023" y="39030"/>
                  </a:lnTo>
                  <a:lnTo>
                    <a:pt x="268641" y="38608"/>
                  </a:lnTo>
                  <a:lnTo>
                    <a:pt x="256286" y="38608"/>
                  </a:lnTo>
                  <a:lnTo>
                    <a:pt x="256286" y="26543"/>
                  </a:lnTo>
                  <a:close/>
                </a:path>
                <a:path w="392430" h="193039">
                  <a:moveTo>
                    <a:pt x="356725" y="24511"/>
                  </a:moveTo>
                  <a:lnTo>
                    <a:pt x="313563" y="24511"/>
                  </a:lnTo>
                  <a:lnTo>
                    <a:pt x="320802" y="28194"/>
                  </a:lnTo>
                  <a:lnTo>
                    <a:pt x="325120" y="35687"/>
                  </a:lnTo>
                  <a:lnTo>
                    <a:pt x="331519" y="158623"/>
                  </a:lnTo>
                  <a:lnTo>
                    <a:pt x="331339" y="162956"/>
                  </a:lnTo>
                  <a:lnTo>
                    <a:pt x="314452" y="180212"/>
                  </a:lnTo>
                  <a:lnTo>
                    <a:pt x="383413" y="180212"/>
                  </a:lnTo>
                  <a:lnTo>
                    <a:pt x="367157" y="169799"/>
                  </a:lnTo>
                  <a:lnTo>
                    <a:pt x="365252" y="165608"/>
                  </a:lnTo>
                  <a:lnTo>
                    <a:pt x="364450" y="158623"/>
                  </a:lnTo>
                  <a:lnTo>
                    <a:pt x="364363" y="68580"/>
                  </a:lnTo>
                  <a:lnTo>
                    <a:pt x="364081" y="57078"/>
                  </a:lnTo>
                  <a:lnTo>
                    <a:pt x="363251" y="47148"/>
                  </a:lnTo>
                  <a:lnTo>
                    <a:pt x="361937" y="39030"/>
                  </a:lnTo>
                  <a:lnTo>
                    <a:pt x="361848" y="38608"/>
                  </a:lnTo>
                  <a:lnTo>
                    <a:pt x="360045" y="32004"/>
                  </a:lnTo>
                  <a:lnTo>
                    <a:pt x="356725" y="24511"/>
                  </a:lnTo>
                  <a:close/>
                </a:path>
                <a:path w="392430" h="193039">
                  <a:moveTo>
                    <a:pt x="317246" y="0"/>
                  </a:moveTo>
                  <a:lnTo>
                    <a:pt x="302577" y="2424"/>
                  </a:lnTo>
                  <a:lnTo>
                    <a:pt x="287528" y="9683"/>
                  </a:lnTo>
                  <a:lnTo>
                    <a:pt x="272097" y="21752"/>
                  </a:lnTo>
                  <a:lnTo>
                    <a:pt x="256286" y="38608"/>
                  </a:lnTo>
                  <a:lnTo>
                    <a:pt x="268641" y="38608"/>
                  </a:lnTo>
                  <a:lnTo>
                    <a:pt x="279796" y="30972"/>
                  </a:lnTo>
                  <a:lnTo>
                    <a:pt x="291593" y="26128"/>
                  </a:lnTo>
                  <a:lnTo>
                    <a:pt x="303403" y="24511"/>
                  </a:lnTo>
                  <a:lnTo>
                    <a:pt x="356725" y="24511"/>
                  </a:lnTo>
                  <a:lnTo>
                    <a:pt x="356544" y="24102"/>
                  </a:lnTo>
                  <a:lnTo>
                    <a:pt x="324433" y="474"/>
                  </a:lnTo>
                  <a:lnTo>
                    <a:pt x="317246" y="0"/>
                  </a:lnTo>
                  <a:close/>
                </a:path>
                <a:path w="392430" h="193039">
                  <a:moveTo>
                    <a:pt x="256286" y="0"/>
                  </a:moveTo>
                  <a:lnTo>
                    <a:pt x="247777" y="0"/>
                  </a:lnTo>
                  <a:lnTo>
                    <a:pt x="192913" y="22351"/>
                  </a:lnTo>
                  <a:lnTo>
                    <a:pt x="195834" y="29463"/>
                  </a:lnTo>
                  <a:lnTo>
                    <a:pt x="201041" y="27432"/>
                  </a:lnTo>
                  <a:lnTo>
                    <a:pt x="205486" y="26543"/>
                  </a:lnTo>
                  <a:lnTo>
                    <a:pt x="256286" y="26543"/>
                  </a:lnTo>
                  <a:lnTo>
                    <a:pt x="25628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531236" y="2114169"/>
              <a:ext cx="401320" cy="202184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3027426" y="2114169"/>
            <a:ext cx="757428" cy="28435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869816" y="2019045"/>
            <a:ext cx="1377950" cy="29730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78155" y="2674111"/>
            <a:ext cx="109880" cy="109855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598805" y="2584450"/>
            <a:ext cx="1991995" cy="817880"/>
            <a:chOff x="598805" y="2584450"/>
            <a:chExt cx="1991995" cy="817880"/>
          </a:xfrm>
        </p:grpSpPr>
        <p:sp>
          <p:nvSpPr>
            <p:cNvPr id="32" name="object 32"/>
            <p:cNvSpPr/>
            <p:nvPr/>
          </p:nvSpPr>
          <p:spPr>
            <a:xfrm>
              <a:off x="2105405" y="2589022"/>
              <a:ext cx="480695" cy="288290"/>
            </a:xfrm>
            <a:custGeom>
              <a:avLst/>
              <a:gdLst/>
              <a:ahLst/>
              <a:cxnLst/>
              <a:rect l="l" t="t" r="r" b="b"/>
              <a:pathLst>
                <a:path w="480694" h="288289">
                  <a:moveTo>
                    <a:pt x="410718" y="94995"/>
                  </a:moveTo>
                  <a:lnTo>
                    <a:pt x="363283" y="109729"/>
                  </a:lnTo>
                  <a:lnTo>
                    <a:pt x="332628" y="152400"/>
                  </a:lnTo>
                  <a:lnTo>
                    <a:pt x="326644" y="193928"/>
                  </a:lnTo>
                  <a:lnTo>
                    <a:pt x="328098" y="214379"/>
                  </a:lnTo>
                  <a:lnTo>
                    <a:pt x="350012" y="262636"/>
                  </a:lnTo>
                  <a:lnTo>
                    <a:pt x="390338" y="286567"/>
                  </a:lnTo>
                  <a:lnTo>
                    <a:pt x="406145" y="288163"/>
                  </a:lnTo>
                  <a:lnTo>
                    <a:pt x="420576" y="286760"/>
                  </a:lnTo>
                  <a:lnTo>
                    <a:pt x="433768" y="282559"/>
                  </a:lnTo>
                  <a:lnTo>
                    <a:pt x="445722" y="275572"/>
                  </a:lnTo>
                  <a:lnTo>
                    <a:pt x="456438" y="265811"/>
                  </a:lnTo>
                  <a:lnTo>
                    <a:pt x="464289" y="255777"/>
                  </a:lnTo>
                  <a:lnTo>
                    <a:pt x="421258" y="255777"/>
                  </a:lnTo>
                  <a:lnTo>
                    <a:pt x="408259" y="254327"/>
                  </a:lnTo>
                  <a:lnTo>
                    <a:pt x="374523" y="232663"/>
                  </a:lnTo>
                  <a:lnTo>
                    <a:pt x="356002" y="188229"/>
                  </a:lnTo>
                  <a:lnTo>
                    <a:pt x="354838" y="169037"/>
                  </a:lnTo>
                  <a:lnTo>
                    <a:pt x="480568" y="169037"/>
                  </a:lnTo>
                  <a:lnTo>
                    <a:pt x="479699" y="157606"/>
                  </a:lnTo>
                  <a:lnTo>
                    <a:pt x="354838" y="157606"/>
                  </a:lnTo>
                  <a:lnTo>
                    <a:pt x="356629" y="146798"/>
                  </a:lnTo>
                  <a:lnTo>
                    <a:pt x="383952" y="112315"/>
                  </a:lnTo>
                  <a:lnTo>
                    <a:pt x="399542" y="109092"/>
                  </a:lnTo>
                  <a:lnTo>
                    <a:pt x="453714" y="109092"/>
                  </a:lnTo>
                  <a:lnTo>
                    <a:pt x="450437" y="106354"/>
                  </a:lnTo>
                  <a:lnTo>
                    <a:pt x="438531" y="100044"/>
                  </a:lnTo>
                  <a:lnTo>
                    <a:pt x="425291" y="96258"/>
                  </a:lnTo>
                  <a:lnTo>
                    <a:pt x="410718" y="94995"/>
                  </a:lnTo>
                  <a:close/>
                </a:path>
                <a:path w="480694" h="288289">
                  <a:moveTo>
                    <a:pt x="474471" y="212216"/>
                  </a:moveTo>
                  <a:lnTo>
                    <a:pt x="452246" y="245872"/>
                  </a:lnTo>
                  <a:lnTo>
                    <a:pt x="421258" y="255777"/>
                  </a:lnTo>
                  <a:lnTo>
                    <a:pt x="464289" y="255777"/>
                  </a:lnTo>
                  <a:lnTo>
                    <a:pt x="465458" y="254283"/>
                  </a:lnTo>
                  <a:lnTo>
                    <a:pt x="472503" y="242173"/>
                  </a:lnTo>
                  <a:lnTo>
                    <a:pt x="477547" y="229467"/>
                  </a:lnTo>
                  <a:lnTo>
                    <a:pt x="480568" y="216153"/>
                  </a:lnTo>
                  <a:lnTo>
                    <a:pt x="474471" y="212216"/>
                  </a:lnTo>
                  <a:close/>
                </a:path>
                <a:path w="480694" h="288289">
                  <a:moveTo>
                    <a:pt x="453714" y="109092"/>
                  </a:moveTo>
                  <a:lnTo>
                    <a:pt x="406654" y="109092"/>
                  </a:lnTo>
                  <a:lnTo>
                    <a:pt x="413512" y="111251"/>
                  </a:lnTo>
                  <a:lnTo>
                    <a:pt x="426719" y="119633"/>
                  </a:lnTo>
                  <a:lnTo>
                    <a:pt x="439038" y="157606"/>
                  </a:lnTo>
                  <a:lnTo>
                    <a:pt x="479699" y="157606"/>
                  </a:lnTo>
                  <a:lnTo>
                    <a:pt x="479351" y="153033"/>
                  </a:lnTo>
                  <a:lnTo>
                    <a:pt x="475694" y="138731"/>
                  </a:lnTo>
                  <a:lnTo>
                    <a:pt x="469584" y="126120"/>
                  </a:lnTo>
                  <a:lnTo>
                    <a:pt x="461010" y="115188"/>
                  </a:lnTo>
                  <a:lnTo>
                    <a:pt x="453714" y="109092"/>
                  </a:lnTo>
                  <a:close/>
                </a:path>
                <a:path w="480694" h="288289">
                  <a:moveTo>
                    <a:pt x="61594" y="114426"/>
                  </a:moveTo>
                  <a:lnTo>
                    <a:pt x="28829" y="114426"/>
                  </a:lnTo>
                  <a:lnTo>
                    <a:pt x="28829" y="236854"/>
                  </a:lnTo>
                  <a:lnTo>
                    <a:pt x="40131" y="277113"/>
                  </a:lnTo>
                  <a:lnTo>
                    <a:pt x="45974" y="280415"/>
                  </a:lnTo>
                  <a:lnTo>
                    <a:pt x="51816" y="283844"/>
                  </a:lnTo>
                  <a:lnTo>
                    <a:pt x="57785" y="285495"/>
                  </a:lnTo>
                  <a:lnTo>
                    <a:pt x="63881" y="285495"/>
                  </a:lnTo>
                  <a:lnTo>
                    <a:pt x="101314" y="263429"/>
                  </a:lnTo>
                  <a:lnTo>
                    <a:pt x="101842" y="262508"/>
                  </a:lnTo>
                  <a:lnTo>
                    <a:pt x="74421" y="262508"/>
                  </a:lnTo>
                  <a:lnTo>
                    <a:pt x="70104" y="260476"/>
                  </a:lnTo>
                  <a:lnTo>
                    <a:pt x="63373" y="252222"/>
                  </a:lnTo>
                  <a:lnTo>
                    <a:pt x="61594" y="244220"/>
                  </a:lnTo>
                  <a:lnTo>
                    <a:pt x="61594" y="114426"/>
                  </a:lnTo>
                  <a:close/>
                </a:path>
                <a:path w="480694" h="288289">
                  <a:moveTo>
                    <a:pt x="109727" y="246379"/>
                  </a:moveTo>
                  <a:lnTo>
                    <a:pt x="101981" y="246379"/>
                  </a:lnTo>
                  <a:lnTo>
                    <a:pt x="99694" y="251713"/>
                  </a:lnTo>
                  <a:lnTo>
                    <a:pt x="96519" y="255650"/>
                  </a:lnTo>
                  <a:lnTo>
                    <a:pt x="92456" y="258444"/>
                  </a:lnTo>
                  <a:lnTo>
                    <a:pt x="88264" y="261112"/>
                  </a:lnTo>
                  <a:lnTo>
                    <a:pt x="84074" y="262508"/>
                  </a:lnTo>
                  <a:lnTo>
                    <a:pt x="101842" y="262508"/>
                  </a:lnTo>
                  <a:lnTo>
                    <a:pt x="105866" y="255500"/>
                  </a:lnTo>
                  <a:lnTo>
                    <a:pt x="109727" y="246379"/>
                  </a:lnTo>
                  <a:close/>
                </a:path>
                <a:path w="480694" h="288289">
                  <a:moveTo>
                    <a:pt x="61594" y="40766"/>
                  </a:moveTo>
                  <a:lnTo>
                    <a:pt x="55499" y="40766"/>
                  </a:lnTo>
                  <a:lnTo>
                    <a:pt x="51639" y="50002"/>
                  </a:lnTo>
                  <a:lnTo>
                    <a:pt x="48244" y="57689"/>
                  </a:lnTo>
                  <a:lnTo>
                    <a:pt x="22351" y="93090"/>
                  </a:lnTo>
                  <a:lnTo>
                    <a:pt x="0" y="107950"/>
                  </a:lnTo>
                  <a:lnTo>
                    <a:pt x="0" y="114426"/>
                  </a:lnTo>
                  <a:lnTo>
                    <a:pt x="104139" y="114426"/>
                  </a:lnTo>
                  <a:lnTo>
                    <a:pt x="104139" y="100583"/>
                  </a:lnTo>
                  <a:lnTo>
                    <a:pt x="61594" y="100583"/>
                  </a:lnTo>
                  <a:lnTo>
                    <a:pt x="61594" y="40766"/>
                  </a:lnTo>
                  <a:close/>
                </a:path>
                <a:path w="480694" h="288289">
                  <a:moveTo>
                    <a:pt x="202945" y="275336"/>
                  </a:moveTo>
                  <a:lnTo>
                    <a:pt x="112649" y="275336"/>
                  </a:lnTo>
                  <a:lnTo>
                    <a:pt x="112649" y="282575"/>
                  </a:lnTo>
                  <a:lnTo>
                    <a:pt x="202945" y="282575"/>
                  </a:lnTo>
                  <a:lnTo>
                    <a:pt x="202945" y="275336"/>
                  </a:lnTo>
                  <a:close/>
                </a:path>
                <a:path w="480694" h="288289">
                  <a:moveTo>
                    <a:pt x="308229" y="275336"/>
                  </a:moveTo>
                  <a:lnTo>
                    <a:pt x="218820" y="275336"/>
                  </a:lnTo>
                  <a:lnTo>
                    <a:pt x="218820" y="282575"/>
                  </a:lnTo>
                  <a:lnTo>
                    <a:pt x="308229" y="282575"/>
                  </a:lnTo>
                  <a:lnTo>
                    <a:pt x="308229" y="275336"/>
                  </a:lnTo>
                  <a:close/>
                </a:path>
                <a:path w="480694" h="288289">
                  <a:moveTo>
                    <a:pt x="173481" y="26035"/>
                  </a:moveTo>
                  <a:lnTo>
                    <a:pt x="129667" y="26035"/>
                  </a:lnTo>
                  <a:lnTo>
                    <a:pt x="132333" y="26924"/>
                  </a:lnTo>
                  <a:lnTo>
                    <a:pt x="134493" y="28575"/>
                  </a:lnTo>
                  <a:lnTo>
                    <a:pt x="140368" y="62607"/>
                  </a:lnTo>
                  <a:lnTo>
                    <a:pt x="140358" y="253873"/>
                  </a:lnTo>
                  <a:lnTo>
                    <a:pt x="131699" y="271652"/>
                  </a:lnTo>
                  <a:lnTo>
                    <a:pt x="127126" y="274192"/>
                  </a:lnTo>
                  <a:lnTo>
                    <a:pt x="120776" y="275336"/>
                  </a:lnTo>
                  <a:lnTo>
                    <a:pt x="193675" y="275336"/>
                  </a:lnTo>
                  <a:lnTo>
                    <a:pt x="187070" y="274319"/>
                  </a:lnTo>
                  <a:lnTo>
                    <a:pt x="183261" y="272288"/>
                  </a:lnTo>
                  <a:lnTo>
                    <a:pt x="173481" y="253873"/>
                  </a:lnTo>
                  <a:lnTo>
                    <a:pt x="173481" y="145287"/>
                  </a:lnTo>
                  <a:lnTo>
                    <a:pt x="180556" y="138066"/>
                  </a:lnTo>
                  <a:lnTo>
                    <a:pt x="186108" y="133095"/>
                  </a:lnTo>
                  <a:lnTo>
                    <a:pt x="173481" y="133095"/>
                  </a:lnTo>
                  <a:lnTo>
                    <a:pt x="173481" y="26035"/>
                  </a:lnTo>
                  <a:close/>
                </a:path>
                <a:path w="480694" h="288289">
                  <a:moveTo>
                    <a:pt x="272914" y="119252"/>
                  </a:moveTo>
                  <a:lnTo>
                    <a:pt x="225298" y="119252"/>
                  </a:lnTo>
                  <a:lnTo>
                    <a:pt x="230758" y="120776"/>
                  </a:lnTo>
                  <a:lnTo>
                    <a:pt x="239775" y="127000"/>
                  </a:lnTo>
                  <a:lnTo>
                    <a:pt x="248031" y="257937"/>
                  </a:lnTo>
                  <a:lnTo>
                    <a:pt x="247650" y="260095"/>
                  </a:lnTo>
                  <a:lnTo>
                    <a:pt x="246252" y="265175"/>
                  </a:lnTo>
                  <a:lnTo>
                    <a:pt x="243967" y="268986"/>
                  </a:lnTo>
                  <a:lnTo>
                    <a:pt x="237362" y="274065"/>
                  </a:lnTo>
                  <a:lnTo>
                    <a:pt x="231394" y="275336"/>
                  </a:lnTo>
                  <a:lnTo>
                    <a:pt x="299719" y="275336"/>
                  </a:lnTo>
                  <a:lnTo>
                    <a:pt x="283971" y="265049"/>
                  </a:lnTo>
                  <a:lnTo>
                    <a:pt x="282067" y="260857"/>
                  </a:lnTo>
                  <a:lnTo>
                    <a:pt x="281278" y="253873"/>
                  </a:lnTo>
                  <a:lnTo>
                    <a:pt x="281177" y="177037"/>
                  </a:lnTo>
                  <a:lnTo>
                    <a:pt x="280939" y="161488"/>
                  </a:lnTo>
                  <a:lnTo>
                    <a:pt x="280225" y="148558"/>
                  </a:lnTo>
                  <a:lnTo>
                    <a:pt x="279034" y="138247"/>
                  </a:lnTo>
                  <a:lnTo>
                    <a:pt x="277368" y="130555"/>
                  </a:lnTo>
                  <a:lnTo>
                    <a:pt x="274341" y="122029"/>
                  </a:lnTo>
                  <a:lnTo>
                    <a:pt x="272914" y="119252"/>
                  </a:lnTo>
                  <a:close/>
                </a:path>
                <a:path w="480694" h="288289">
                  <a:moveTo>
                    <a:pt x="234314" y="95123"/>
                  </a:moveTo>
                  <a:lnTo>
                    <a:pt x="193278" y="113204"/>
                  </a:lnTo>
                  <a:lnTo>
                    <a:pt x="173481" y="133095"/>
                  </a:lnTo>
                  <a:lnTo>
                    <a:pt x="186108" y="133095"/>
                  </a:lnTo>
                  <a:lnTo>
                    <a:pt x="187118" y="132191"/>
                  </a:lnTo>
                  <a:lnTo>
                    <a:pt x="193180" y="127625"/>
                  </a:lnTo>
                  <a:lnTo>
                    <a:pt x="198755" y="124332"/>
                  </a:lnTo>
                  <a:lnTo>
                    <a:pt x="205739" y="120903"/>
                  </a:lnTo>
                  <a:lnTo>
                    <a:pt x="212470" y="119252"/>
                  </a:lnTo>
                  <a:lnTo>
                    <a:pt x="272914" y="119252"/>
                  </a:lnTo>
                  <a:lnTo>
                    <a:pt x="270589" y="114728"/>
                  </a:lnTo>
                  <a:lnTo>
                    <a:pt x="241766" y="95668"/>
                  </a:lnTo>
                  <a:lnTo>
                    <a:pt x="234314" y="95123"/>
                  </a:lnTo>
                  <a:close/>
                </a:path>
                <a:path w="480694" h="288289">
                  <a:moveTo>
                    <a:pt x="173481" y="0"/>
                  </a:moveTo>
                  <a:lnTo>
                    <a:pt x="164337" y="0"/>
                  </a:lnTo>
                  <a:lnTo>
                    <a:pt x="109855" y="22225"/>
                  </a:lnTo>
                  <a:lnTo>
                    <a:pt x="112649" y="29210"/>
                  </a:lnTo>
                  <a:lnTo>
                    <a:pt x="118871" y="27050"/>
                  </a:lnTo>
                  <a:lnTo>
                    <a:pt x="123443" y="26035"/>
                  </a:lnTo>
                  <a:lnTo>
                    <a:pt x="173481" y="26035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427478" y="2679446"/>
              <a:ext cx="163068" cy="202311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100833" y="2625217"/>
              <a:ext cx="118872" cy="253873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2215261" y="2589022"/>
              <a:ext cx="198755" cy="282575"/>
            </a:xfrm>
            <a:custGeom>
              <a:avLst/>
              <a:gdLst/>
              <a:ahLst/>
              <a:cxnLst/>
              <a:rect l="l" t="t" r="r" b="b"/>
              <a:pathLst>
                <a:path w="198755" h="282575">
                  <a:moveTo>
                    <a:pt x="54482" y="0"/>
                  </a:moveTo>
                  <a:lnTo>
                    <a:pt x="63626" y="0"/>
                  </a:lnTo>
                  <a:lnTo>
                    <a:pt x="63626" y="133095"/>
                  </a:lnTo>
                  <a:lnTo>
                    <a:pt x="74102" y="122072"/>
                  </a:lnTo>
                  <a:lnTo>
                    <a:pt x="105028" y="98980"/>
                  </a:lnTo>
                  <a:lnTo>
                    <a:pt x="124459" y="95123"/>
                  </a:lnTo>
                  <a:lnTo>
                    <a:pt x="131911" y="95668"/>
                  </a:lnTo>
                  <a:lnTo>
                    <a:pt x="164486" y="122029"/>
                  </a:lnTo>
                  <a:lnTo>
                    <a:pt x="171084" y="161488"/>
                  </a:lnTo>
                  <a:lnTo>
                    <a:pt x="171322" y="177037"/>
                  </a:lnTo>
                  <a:lnTo>
                    <a:pt x="171322" y="241426"/>
                  </a:lnTo>
                  <a:lnTo>
                    <a:pt x="171322" y="252983"/>
                  </a:lnTo>
                  <a:lnTo>
                    <a:pt x="172212" y="260857"/>
                  </a:lnTo>
                  <a:lnTo>
                    <a:pt x="174116" y="265049"/>
                  </a:lnTo>
                  <a:lnTo>
                    <a:pt x="175387" y="268224"/>
                  </a:lnTo>
                  <a:lnTo>
                    <a:pt x="177672" y="270763"/>
                  </a:lnTo>
                  <a:lnTo>
                    <a:pt x="180847" y="272668"/>
                  </a:lnTo>
                  <a:lnTo>
                    <a:pt x="184022" y="274447"/>
                  </a:lnTo>
                  <a:lnTo>
                    <a:pt x="189864" y="275336"/>
                  </a:lnTo>
                  <a:lnTo>
                    <a:pt x="198374" y="275336"/>
                  </a:lnTo>
                  <a:lnTo>
                    <a:pt x="198374" y="282575"/>
                  </a:lnTo>
                  <a:lnTo>
                    <a:pt x="108965" y="282575"/>
                  </a:lnTo>
                  <a:lnTo>
                    <a:pt x="108965" y="275336"/>
                  </a:lnTo>
                  <a:lnTo>
                    <a:pt x="113156" y="275336"/>
                  </a:lnTo>
                  <a:lnTo>
                    <a:pt x="121538" y="275336"/>
                  </a:lnTo>
                  <a:lnTo>
                    <a:pt x="127507" y="274065"/>
                  </a:lnTo>
                  <a:lnTo>
                    <a:pt x="130809" y="271525"/>
                  </a:lnTo>
                  <a:lnTo>
                    <a:pt x="134112" y="268986"/>
                  </a:lnTo>
                  <a:lnTo>
                    <a:pt x="136397" y="265175"/>
                  </a:lnTo>
                  <a:lnTo>
                    <a:pt x="137794" y="260095"/>
                  </a:lnTo>
                  <a:lnTo>
                    <a:pt x="138175" y="257937"/>
                  </a:lnTo>
                  <a:lnTo>
                    <a:pt x="138302" y="251713"/>
                  </a:lnTo>
                  <a:lnTo>
                    <a:pt x="138302" y="241426"/>
                  </a:lnTo>
                  <a:lnTo>
                    <a:pt x="138302" y="177037"/>
                  </a:lnTo>
                  <a:lnTo>
                    <a:pt x="135255" y="137922"/>
                  </a:lnTo>
                  <a:lnTo>
                    <a:pt x="125475" y="123951"/>
                  </a:lnTo>
                  <a:lnTo>
                    <a:pt x="120903" y="120776"/>
                  </a:lnTo>
                  <a:lnTo>
                    <a:pt x="115443" y="119252"/>
                  </a:lnTo>
                  <a:lnTo>
                    <a:pt x="109093" y="119252"/>
                  </a:lnTo>
                  <a:lnTo>
                    <a:pt x="102615" y="119252"/>
                  </a:lnTo>
                  <a:lnTo>
                    <a:pt x="63626" y="145287"/>
                  </a:lnTo>
                  <a:lnTo>
                    <a:pt x="63626" y="241426"/>
                  </a:lnTo>
                  <a:lnTo>
                    <a:pt x="63626" y="253873"/>
                  </a:lnTo>
                  <a:lnTo>
                    <a:pt x="83819" y="275336"/>
                  </a:lnTo>
                  <a:lnTo>
                    <a:pt x="93090" y="275336"/>
                  </a:lnTo>
                  <a:lnTo>
                    <a:pt x="93090" y="282575"/>
                  </a:lnTo>
                  <a:lnTo>
                    <a:pt x="2793" y="282575"/>
                  </a:lnTo>
                  <a:lnTo>
                    <a:pt x="2793" y="275336"/>
                  </a:lnTo>
                  <a:lnTo>
                    <a:pt x="10921" y="275336"/>
                  </a:lnTo>
                  <a:lnTo>
                    <a:pt x="17271" y="274192"/>
                  </a:lnTo>
                  <a:lnTo>
                    <a:pt x="21843" y="271652"/>
                  </a:lnTo>
                  <a:lnTo>
                    <a:pt x="24511" y="270255"/>
                  </a:lnTo>
                  <a:lnTo>
                    <a:pt x="26669" y="267715"/>
                  </a:lnTo>
                  <a:lnTo>
                    <a:pt x="28320" y="264032"/>
                  </a:lnTo>
                  <a:lnTo>
                    <a:pt x="29844" y="260350"/>
                  </a:lnTo>
                  <a:lnTo>
                    <a:pt x="30606" y="252856"/>
                  </a:lnTo>
                  <a:lnTo>
                    <a:pt x="30606" y="241426"/>
                  </a:lnTo>
                  <a:lnTo>
                    <a:pt x="30606" y="76707"/>
                  </a:lnTo>
                  <a:lnTo>
                    <a:pt x="29209" y="38353"/>
                  </a:lnTo>
                  <a:lnTo>
                    <a:pt x="19812" y="26035"/>
                  </a:lnTo>
                  <a:lnTo>
                    <a:pt x="16382" y="26035"/>
                  </a:lnTo>
                  <a:lnTo>
                    <a:pt x="13588" y="26035"/>
                  </a:lnTo>
                  <a:lnTo>
                    <a:pt x="9016" y="27050"/>
                  </a:lnTo>
                  <a:lnTo>
                    <a:pt x="2793" y="29210"/>
                  </a:lnTo>
                  <a:lnTo>
                    <a:pt x="0" y="22225"/>
                  </a:lnTo>
                  <a:lnTo>
                    <a:pt x="5448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98805" y="2584450"/>
              <a:ext cx="1766062" cy="817626"/>
            </a:xfrm>
            <a:prstGeom prst="rect">
              <a:avLst/>
            </a:prstGeom>
          </p:spPr>
        </p:pic>
      </p:grpSp>
      <p:pic>
        <p:nvPicPr>
          <p:cNvPr id="37" name="object 37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2765425" y="2625217"/>
            <a:ext cx="662813" cy="256540"/>
          </a:xfrm>
          <a:prstGeom prst="rect">
            <a:avLst/>
          </a:prstGeom>
        </p:spPr>
      </p:pic>
      <p:pic>
        <p:nvPicPr>
          <p:cNvPr id="38" name="object 38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3601339" y="2679445"/>
            <a:ext cx="888111" cy="202311"/>
          </a:xfrm>
          <a:prstGeom prst="rect">
            <a:avLst/>
          </a:prstGeom>
        </p:spPr>
      </p:pic>
      <p:grpSp>
        <p:nvGrpSpPr>
          <p:cNvPr id="39" name="object 39"/>
          <p:cNvGrpSpPr/>
          <p:nvPr/>
        </p:nvGrpSpPr>
        <p:grpSpPr>
          <a:xfrm>
            <a:off x="4675504" y="2584830"/>
            <a:ext cx="375285" cy="297180"/>
            <a:chOff x="4675504" y="2584830"/>
            <a:chExt cx="375285" cy="297180"/>
          </a:xfrm>
        </p:grpSpPr>
        <p:sp>
          <p:nvSpPr>
            <p:cNvPr id="40" name="object 40"/>
            <p:cNvSpPr/>
            <p:nvPr/>
          </p:nvSpPr>
          <p:spPr>
            <a:xfrm>
              <a:off x="4680076" y="2589402"/>
              <a:ext cx="365760" cy="288290"/>
            </a:xfrm>
            <a:custGeom>
              <a:avLst/>
              <a:gdLst/>
              <a:ahLst/>
              <a:cxnLst/>
              <a:rect l="l" t="t" r="r" b="b"/>
              <a:pathLst>
                <a:path w="365760" h="288289">
                  <a:moveTo>
                    <a:pt x="88011" y="94742"/>
                  </a:moveTo>
                  <a:lnTo>
                    <a:pt x="45085" y="106680"/>
                  </a:lnTo>
                  <a:lnTo>
                    <a:pt x="12446" y="143129"/>
                  </a:lnTo>
                  <a:lnTo>
                    <a:pt x="783" y="180437"/>
                  </a:lnTo>
                  <a:lnTo>
                    <a:pt x="0" y="192912"/>
                  </a:lnTo>
                  <a:lnTo>
                    <a:pt x="1283" y="209704"/>
                  </a:lnTo>
                  <a:lnTo>
                    <a:pt x="20447" y="254888"/>
                  </a:lnTo>
                  <a:lnTo>
                    <a:pt x="66327" y="285732"/>
                  </a:lnTo>
                  <a:lnTo>
                    <a:pt x="85851" y="287782"/>
                  </a:lnTo>
                  <a:lnTo>
                    <a:pt x="98157" y="286974"/>
                  </a:lnTo>
                  <a:lnTo>
                    <a:pt x="109902" y="284559"/>
                  </a:lnTo>
                  <a:lnTo>
                    <a:pt x="121052" y="280548"/>
                  </a:lnTo>
                  <a:lnTo>
                    <a:pt x="131572" y="274955"/>
                  </a:lnTo>
                  <a:lnTo>
                    <a:pt x="133495" y="273558"/>
                  </a:lnTo>
                  <a:lnTo>
                    <a:pt x="94361" y="273558"/>
                  </a:lnTo>
                  <a:lnTo>
                    <a:pt x="82101" y="271770"/>
                  </a:lnTo>
                  <a:lnTo>
                    <a:pt x="52705" y="244856"/>
                  </a:lnTo>
                  <a:lnTo>
                    <a:pt x="37935" y="195474"/>
                  </a:lnTo>
                  <a:lnTo>
                    <a:pt x="36957" y="176275"/>
                  </a:lnTo>
                  <a:lnTo>
                    <a:pt x="37363" y="164536"/>
                  </a:lnTo>
                  <a:lnTo>
                    <a:pt x="51085" y="122570"/>
                  </a:lnTo>
                  <a:lnTo>
                    <a:pt x="74802" y="107696"/>
                  </a:lnTo>
                  <a:lnTo>
                    <a:pt x="133287" y="107696"/>
                  </a:lnTo>
                  <a:lnTo>
                    <a:pt x="125269" y="102631"/>
                  </a:lnTo>
                  <a:lnTo>
                    <a:pt x="107658" y="96716"/>
                  </a:lnTo>
                  <a:lnTo>
                    <a:pt x="88011" y="94742"/>
                  </a:lnTo>
                  <a:close/>
                </a:path>
                <a:path w="365760" h="288289">
                  <a:moveTo>
                    <a:pt x="133287" y="107696"/>
                  </a:moveTo>
                  <a:lnTo>
                    <a:pt x="81914" y="107696"/>
                  </a:lnTo>
                  <a:lnTo>
                    <a:pt x="92317" y="108886"/>
                  </a:lnTo>
                  <a:lnTo>
                    <a:pt x="101816" y="112476"/>
                  </a:lnTo>
                  <a:lnTo>
                    <a:pt x="126950" y="141958"/>
                  </a:lnTo>
                  <a:lnTo>
                    <a:pt x="137376" y="180145"/>
                  </a:lnTo>
                  <a:lnTo>
                    <a:pt x="138684" y="203073"/>
                  </a:lnTo>
                  <a:lnTo>
                    <a:pt x="137898" y="220999"/>
                  </a:lnTo>
                  <a:lnTo>
                    <a:pt x="126111" y="257683"/>
                  </a:lnTo>
                  <a:lnTo>
                    <a:pt x="94361" y="273558"/>
                  </a:lnTo>
                  <a:lnTo>
                    <a:pt x="133495" y="273558"/>
                  </a:lnTo>
                  <a:lnTo>
                    <a:pt x="163957" y="237236"/>
                  </a:lnTo>
                  <a:lnTo>
                    <a:pt x="174904" y="200070"/>
                  </a:lnTo>
                  <a:lnTo>
                    <a:pt x="175640" y="187833"/>
                  </a:lnTo>
                  <a:lnTo>
                    <a:pt x="174309" y="170904"/>
                  </a:lnTo>
                  <a:lnTo>
                    <a:pt x="170322" y="154987"/>
                  </a:lnTo>
                  <a:lnTo>
                    <a:pt x="163693" y="140094"/>
                  </a:lnTo>
                  <a:lnTo>
                    <a:pt x="154432" y="126237"/>
                  </a:lnTo>
                  <a:lnTo>
                    <a:pt x="140828" y="112458"/>
                  </a:lnTo>
                  <a:lnTo>
                    <a:pt x="133287" y="107696"/>
                  </a:lnTo>
                  <a:close/>
                </a:path>
                <a:path w="365760" h="288289">
                  <a:moveTo>
                    <a:pt x="314578" y="274955"/>
                  </a:moveTo>
                  <a:lnTo>
                    <a:pt x="205867" y="274955"/>
                  </a:lnTo>
                  <a:lnTo>
                    <a:pt x="205867" y="282194"/>
                  </a:lnTo>
                  <a:lnTo>
                    <a:pt x="314578" y="282194"/>
                  </a:lnTo>
                  <a:lnTo>
                    <a:pt x="314578" y="274955"/>
                  </a:lnTo>
                  <a:close/>
                </a:path>
                <a:path w="365760" h="288289">
                  <a:moveTo>
                    <a:pt x="272796" y="114426"/>
                  </a:moveTo>
                  <a:lnTo>
                    <a:pt x="240030" y="114426"/>
                  </a:lnTo>
                  <a:lnTo>
                    <a:pt x="240030" y="234061"/>
                  </a:lnTo>
                  <a:lnTo>
                    <a:pt x="239885" y="242990"/>
                  </a:lnTo>
                  <a:lnTo>
                    <a:pt x="228473" y="271018"/>
                  </a:lnTo>
                  <a:lnTo>
                    <a:pt x="224155" y="273685"/>
                  </a:lnTo>
                  <a:lnTo>
                    <a:pt x="219328" y="274955"/>
                  </a:lnTo>
                  <a:lnTo>
                    <a:pt x="289813" y="274955"/>
                  </a:lnTo>
                  <a:lnTo>
                    <a:pt x="283337" y="272161"/>
                  </a:lnTo>
                  <a:lnTo>
                    <a:pt x="278384" y="266319"/>
                  </a:lnTo>
                  <a:lnTo>
                    <a:pt x="275957" y="261743"/>
                  </a:lnTo>
                  <a:lnTo>
                    <a:pt x="274208" y="254857"/>
                  </a:lnTo>
                  <a:lnTo>
                    <a:pt x="273151" y="245637"/>
                  </a:lnTo>
                  <a:lnTo>
                    <a:pt x="272796" y="234061"/>
                  </a:lnTo>
                  <a:lnTo>
                    <a:pt x="272796" y="114426"/>
                  </a:lnTo>
                  <a:close/>
                </a:path>
                <a:path w="365760" h="288289">
                  <a:moveTo>
                    <a:pt x="319659" y="100202"/>
                  </a:moveTo>
                  <a:lnTo>
                    <a:pt x="204724" y="100202"/>
                  </a:lnTo>
                  <a:lnTo>
                    <a:pt x="204724" y="114426"/>
                  </a:lnTo>
                  <a:lnTo>
                    <a:pt x="319659" y="114426"/>
                  </a:lnTo>
                  <a:lnTo>
                    <a:pt x="319659" y="100202"/>
                  </a:lnTo>
                  <a:close/>
                </a:path>
                <a:path w="365760" h="288289">
                  <a:moveTo>
                    <a:pt x="315975" y="0"/>
                  </a:moveTo>
                  <a:lnTo>
                    <a:pt x="275463" y="11684"/>
                  </a:lnTo>
                  <a:lnTo>
                    <a:pt x="248793" y="42163"/>
                  </a:lnTo>
                  <a:lnTo>
                    <a:pt x="240083" y="86995"/>
                  </a:lnTo>
                  <a:lnTo>
                    <a:pt x="240030" y="100202"/>
                  </a:lnTo>
                  <a:lnTo>
                    <a:pt x="272796" y="100202"/>
                  </a:lnTo>
                  <a:lnTo>
                    <a:pt x="272910" y="75168"/>
                  </a:lnTo>
                  <a:lnTo>
                    <a:pt x="272982" y="67776"/>
                  </a:lnTo>
                  <a:lnTo>
                    <a:pt x="277495" y="27432"/>
                  </a:lnTo>
                  <a:lnTo>
                    <a:pt x="294132" y="14350"/>
                  </a:lnTo>
                  <a:lnTo>
                    <a:pt x="355302" y="14350"/>
                  </a:lnTo>
                  <a:lnTo>
                    <a:pt x="354330" y="13588"/>
                  </a:lnTo>
                  <a:lnTo>
                    <a:pt x="345354" y="7661"/>
                  </a:lnTo>
                  <a:lnTo>
                    <a:pt x="335962" y="3413"/>
                  </a:lnTo>
                  <a:lnTo>
                    <a:pt x="326165" y="855"/>
                  </a:lnTo>
                  <a:lnTo>
                    <a:pt x="315975" y="0"/>
                  </a:lnTo>
                  <a:close/>
                </a:path>
                <a:path w="365760" h="288289">
                  <a:moveTo>
                    <a:pt x="355302" y="14350"/>
                  </a:moveTo>
                  <a:lnTo>
                    <a:pt x="305308" y="14350"/>
                  </a:lnTo>
                  <a:lnTo>
                    <a:pt x="309880" y="15621"/>
                  </a:lnTo>
                  <a:lnTo>
                    <a:pt x="313944" y="18161"/>
                  </a:lnTo>
                  <a:lnTo>
                    <a:pt x="318008" y="20574"/>
                  </a:lnTo>
                  <a:lnTo>
                    <a:pt x="322580" y="25526"/>
                  </a:lnTo>
                  <a:lnTo>
                    <a:pt x="327406" y="32766"/>
                  </a:lnTo>
                  <a:lnTo>
                    <a:pt x="332359" y="39877"/>
                  </a:lnTo>
                  <a:lnTo>
                    <a:pt x="336550" y="44576"/>
                  </a:lnTo>
                  <a:lnTo>
                    <a:pt x="339851" y="46862"/>
                  </a:lnTo>
                  <a:lnTo>
                    <a:pt x="343281" y="49022"/>
                  </a:lnTo>
                  <a:lnTo>
                    <a:pt x="346456" y="50037"/>
                  </a:lnTo>
                  <a:lnTo>
                    <a:pt x="353440" y="50037"/>
                  </a:lnTo>
                  <a:lnTo>
                    <a:pt x="357250" y="48387"/>
                  </a:lnTo>
                  <a:lnTo>
                    <a:pt x="364109" y="41275"/>
                  </a:lnTo>
                  <a:lnTo>
                    <a:pt x="365760" y="37592"/>
                  </a:lnTo>
                  <a:lnTo>
                    <a:pt x="365760" y="26162"/>
                  </a:lnTo>
                  <a:lnTo>
                    <a:pt x="361950" y="19558"/>
                  </a:lnTo>
                  <a:lnTo>
                    <a:pt x="355302" y="14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75504" y="2679572"/>
              <a:ext cx="184785" cy="202184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4884800" y="2589402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89" h="282575">
                  <a:moveTo>
                    <a:pt x="111251" y="0"/>
                  </a:moveTo>
                  <a:lnTo>
                    <a:pt x="149606" y="13588"/>
                  </a:lnTo>
                  <a:lnTo>
                    <a:pt x="161036" y="26162"/>
                  </a:lnTo>
                  <a:lnTo>
                    <a:pt x="161036" y="33655"/>
                  </a:lnTo>
                  <a:lnTo>
                    <a:pt x="161036" y="37592"/>
                  </a:lnTo>
                  <a:lnTo>
                    <a:pt x="159385" y="41275"/>
                  </a:lnTo>
                  <a:lnTo>
                    <a:pt x="155956" y="44831"/>
                  </a:lnTo>
                  <a:lnTo>
                    <a:pt x="152526" y="48387"/>
                  </a:lnTo>
                  <a:lnTo>
                    <a:pt x="148716" y="50037"/>
                  </a:lnTo>
                  <a:lnTo>
                    <a:pt x="144779" y="50037"/>
                  </a:lnTo>
                  <a:lnTo>
                    <a:pt x="141732" y="50037"/>
                  </a:lnTo>
                  <a:lnTo>
                    <a:pt x="117856" y="25526"/>
                  </a:lnTo>
                  <a:lnTo>
                    <a:pt x="113284" y="20574"/>
                  </a:lnTo>
                  <a:lnTo>
                    <a:pt x="109220" y="18161"/>
                  </a:lnTo>
                  <a:lnTo>
                    <a:pt x="105156" y="15621"/>
                  </a:lnTo>
                  <a:lnTo>
                    <a:pt x="100584" y="14350"/>
                  </a:lnTo>
                  <a:lnTo>
                    <a:pt x="95503" y="14350"/>
                  </a:lnTo>
                  <a:lnTo>
                    <a:pt x="89408" y="14350"/>
                  </a:lnTo>
                  <a:lnTo>
                    <a:pt x="84327" y="16001"/>
                  </a:lnTo>
                  <a:lnTo>
                    <a:pt x="68802" y="52593"/>
                  </a:lnTo>
                  <a:lnTo>
                    <a:pt x="68072" y="86995"/>
                  </a:lnTo>
                  <a:lnTo>
                    <a:pt x="68072" y="100202"/>
                  </a:lnTo>
                  <a:lnTo>
                    <a:pt x="114935" y="100202"/>
                  </a:lnTo>
                  <a:lnTo>
                    <a:pt x="114935" y="114426"/>
                  </a:lnTo>
                  <a:lnTo>
                    <a:pt x="68072" y="114426"/>
                  </a:lnTo>
                  <a:lnTo>
                    <a:pt x="68072" y="234061"/>
                  </a:lnTo>
                  <a:lnTo>
                    <a:pt x="78612" y="272161"/>
                  </a:lnTo>
                  <a:lnTo>
                    <a:pt x="85089" y="274955"/>
                  </a:lnTo>
                  <a:lnTo>
                    <a:pt x="93345" y="274955"/>
                  </a:lnTo>
                  <a:lnTo>
                    <a:pt x="109854" y="274955"/>
                  </a:lnTo>
                  <a:lnTo>
                    <a:pt x="109854" y="282194"/>
                  </a:lnTo>
                  <a:lnTo>
                    <a:pt x="1143" y="282194"/>
                  </a:lnTo>
                  <a:lnTo>
                    <a:pt x="1143" y="274955"/>
                  </a:lnTo>
                  <a:lnTo>
                    <a:pt x="9271" y="274955"/>
                  </a:lnTo>
                  <a:lnTo>
                    <a:pt x="14604" y="274955"/>
                  </a:lnTo>
                  <a:lnTo>
                    <a:pt x="19431" y="273685"/>
                  </a:lnTo>
                  <a:lnTo>
                    <a:pt x="23749" y="271018"/>
                  </a:lnTo>
                  <a:lnTo>
                    <a:pt x="28194" y="268350"/>
                  </a:lnTo>
                  <a:lnTo>
                    <a:pt x="35306" y="234061"/>
                  </a:lnTo>
                  <a:lnTo>
                    <a:pt x="35306" y="114426"/>
                  </a:lnTo>
                  <a:lnTo>
                    <a:pt x="0" y="114426"/>
                  </a:lnTo>
                  <a:lnTo>
                    <a:pt x="0" y="100202"/>
                  </a:lnTo>
                  <a:lnTo>
                    <a:pt x="35306" y="100202"/>
                  </a:lnTo>
                  <a:lnTo>
                    <a:pt x="35306" y="88264"/>
                  </a:lnTo>
                  <a:lnTo>
                    <a:pt x="35853" y="75168"/>
                  </a:lnTo>
                  <a:lnTo>
                    <a:pt x="49022" y="33186"/>
                  </a:lnTo>
                  <a:lnTo>
                    <a:pt x="80051" y="6590"/>
                  </a:lnTo>
                  <a:lnTo>
                    <a:pt x="100296" y="736"/>
                  </a:lnTo>
                  <a:lnTo>
                    <a:pt x="1112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3" name="object 4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5186553" y="2584450"/>
            <a:ext cx="1293622" cy="359410"/>
          </a:xfrm>
          <a:prstGeom prst="rect">
            <a:avLst/>
          </a:prstGeom>
        </p:spPr>
      </p:pic>
      <p:pic>
        <p:nvPicPr>
          <p:cNvPr id="44" name="object 4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6674739" y="2584450"/>
            <a:ext cx="955040" cy="297307"/>
          </a:xfrm>
          <a:prstGeom prst="rect">
            <a:avLst/>
          </a:prstGeom>
        </p:spPr>
      </p:pic>
      <p:pic>
        <p:nvPicPr>
          <p:cNvPr id="45" name="object 45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7820279" y="2584450"/>
            <a:ext cx="581660" cy="297307"/>
          </a:xfrm>
          <a:prstGeom prst="rect">
            <a:avLst/>
          </a:prstGeom>
        </p:spPr>
      </p:pic>
      <p:pic>
        <p:nvPicPr>
          <p:cNvPr id="46" name="object 46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8575167" y="2584450"/>
            <a:ext cx="1134872" cy="297307"/>
          </a:xfrm>
          <a:prstGeom prst="rect">
            <a:avLst/>
          </a:prstGeom>
        </p:spPr>
      </p:pic>
      <p:grpSp>
        <p:nvGrpSpPr>
          <p:cNvPr id="47" name="object 47"/>
          <p:cNvGrpSpPr/>
          <p:nvPr/>
        </p:nvGrpSpPr>
        <p:grpSpPr>
          <a:xfrm>
            <a:off x="9896475" y="2584450"/>
            <a:ext cx="311785" cy="292100"/>
            <a:chOff x="9896475" y="2584450"/>
            <a:chExt cx="311785" cy="292100"/>
          </a:xfrm>
        </p:grpSpPr>
        <p:sp>
          <p:nvSpPr>
            <p:cNvPr id="48" name="object 48"/>
            <p:cNvSpPr/>
            <p:nvPr/>
          </p:nvSpPr>
          <p:spPr>
            <a:xfrm>
              <a:off x="9901047" y="2589022"/>
              <a:ext cx="302895" cy="282575"/>
            </a:xfrm>
            <a:custGeom>
              <a:avLst/>
              <a:gdLst/>
              <a:ahLst/>
              <a:cxnLst/>
              <a:rect l="l" t="t" r="r" b="b"/>
              <a:pathLst>
                <a:path w="302895" h="282575">
                  <a:moveTo>
                    <a:pt x="196214" y="275336"/>
                  </a:moveTo>
                  <a:lnTo>
                    <a:pt x="106172" y="275336"/>
                  </a:lnTo>
                  <a:lnTo>
                    <a:pt x="106172" y="282575"/>
                  </a:lnTo>
                  <a:lnTo>
                    <a:pt x="196214" y="282575"/>
                  </a:lnTo>
                  <a:lnTo>
                    <a:pt x="196214" y="275336"/>
                  </a:lnTo>
                  <a:close/>
                </a:path>
                <a:path w="302895" h="282575">
                  <a:moveTo>
                    <a:pt x="302513" y="275336"/>
                  </a:moveTo>
                  <a:lnTo>
                    <a:pt x="212471" y="275336"/>
                  </a:lnTo>
                  <a:lnTo>
                    <a:pt x="212471" y="282575"/>
                  </a:lnTo>
                  <a:lnTo>
                    <a:pt x="302513" y="282575"/>
                  </a:lnTo>
                  <a:lnTo>
                    <a:pt x="302513" y="275336"/>
                  </a:lnTo>
                  <a:close/>
                </a:path>
                <a:path w="302895" h="282575">
                  <a:moveTo>
                    <a:pt x="166624" y="121665"/>
                  </a:moveTo>
                  <a:lnTo>
                    <a:pt x="122935" y="121665"/>
                  </a:lnTo>
                  <a:lnTo>
                    <a:pt x="125729" y="122427"/>
                  </a:lnTo>
                  <a:lnTo>
                    <a:pt x="127761" y="124205"/>
                  </a:lnTo>
                  <a:lnTo>
                    <a:pt x="133857" y="241426"/>
                  </a:lnTo>
                  <a:lnTo>
                    <a:pt x="133548" y="250545"/>
                  </a:lnTo>
                  <a:lnTo>
                    <a:pt x="119506" y="275336"/>
                  </a:lnTo>
                  <a:lnTo>
                    <a:pt x="186308" y="275336"/>
                  </a:lnTo>
                  <a:lnTo>
                    <a:pt x="166624" y="253745"/>
                  </a:lnTo>
                  <a:lnTo>
                    <a:pt x="166624" y="145414"/>
                  </a:lnTo>
                  <a:lnTo>
                    <a:pt x="178361" y="134153"/>
                  </a:lnTo>
                  <a:lnTo>
                    <a:pt x="178979" y="133730"/>
                  </a:lnTo>
                  <a:lnTo>
                    <a:pt x="166624" y="133730"/>
                  </a:lnTo>
                  <a:lnTo>
                    <a:pt x="166624" y="121665"/>
                  </a:lnTo>
                  <a:close/>
                </a:path>
                <a:path w="302895" h="282575">
                  <a:moveTo>
                    <a:pt x="267063" y="119633"/>
                  </a:moveTo>
                  <a:lnTo>
                    <a:pt x="223900" y="119633"/>
                  </a:lnTo>
                  <a:lnTo>
                    <a:pt x="231139" y="123316"/>
                  </a:lnTo>
                  <a:lnTo>
                    <a:pt x="235457" y="130810"/>
                  </a:lnTo>
                  <a:lnTo>
                    <a:pt x="241857" y="253745"/>
                  </a:lnTo>
                  <a:lnTo>
                    <a:pt x="241677" y="258079"/>
                  </a:lnTo>
                  <a:lnTo>
                    <a:pt x="224789" y="275336"/>
                  </a:lnTo>
                  <a:lnTo>
                    <a:pt x="293750" y="275336"/>
                  </a:lnTo>
                  <a:lnTo>
                    <a:pt x="277495" y="264922"/>
                  </a:lnTo>
                  <a:lnTo>
                    <a:pt x="275589" y="260730"/>
                  </a:lnTo>
                  <a:lnTo>
                    <a:pt x="274788" y="253745"/>
                  </a:lnTo>
                  <a:lnTo>
                    <a:pt x="274700" y="163702"/>
                  </a:lnTo>
                  <a:lnTo>
                    <a:pt x="274419" y="152201"/>
                  </a:lnTo>
                  <a:lnTo>
                    <a:pt x="273589" y="142271"/>
                  </a:lnTo>
                  <a:lnTo>
                    <a:pt x="272275" y="134153"/>
                  </a:lnTo>
                  <a:lnTo>
                    <a:pt x="272186" y="133730"/>
                  </a:lnTo>
                  <a:lnTo>
                    <a:pt x="270382" y="127126"/>
                  </a:lnTo>
                  <a:lnTo>
                    <a:pt x="267063" y="119633"/>
                  </a:lnTo>
                  <a:close/>
                </a:path>
                <a:path w="302895" h="282575">
                  <a:moveTo>
                    <a:pt x="227583" y="95123"/>
                  </a:moveTo>
                  <a:lnTo>
                    <a:pt x="212915" y="97547"/>
                  </a:lnTo>
                  <a:lnTo>
                    <a:pt x="197866" y="104806"/>
                  </a:lnTo>
                  <a:lnTo>
                    <a:pt x="182435" y="116875"/>
                  </a:lnTo>
                  <a:lnTo>
                    <a:pt x="166624" y="133730"/>
                  </a:lnTo>
                  <a:lnTo>
                    <a:pt x="178979" y="133730"/>
                  </a:lnTo>
                  <a:lnTo>
                    <a:pt x="190134" y="126095"/>
                  </a:lnTo>
                  <a:lnTo>
                    <a:pt x="201931" y="121251"/>
                  </a:lnTo>
                  <a:lnTo>
                    <a:pt x="213741" y="119633"/>
                  </a:lnTo>
                  <a:lnTo>
                    <a:pt x="267063" y="119633"/>
                  </a:lnTo>
                  <a:lnTo>
                    <a:pt x="266882" y="119225"/>
                  </a:lnTo>
                  <a:lnTo>
                    <a:pt x="234771" y="95597"/>
                  </a:lnTo>
                  <a:lnTo>
                    <a:pt x="227583" y="95123"/>
                  </a:lnTo>
                  <a:close/>
                </a:path>
                <a:path w="302895" h="282575">
                  <a:moveTo>
                    <a:pt x="166624" y="95123"/>
                  </a:moveTo>
                  <a:lnTo>
                    <a:pt x="158114" y="95123"/>
                  </a:lnTo>
                  <a:lnTo>
                    <a:pt x="103250" y="117475"/>
                  </a:lnTo>
                  <a:lnTo>
                    <a:pt x="106172" y="124587"/>
                  </a:lnTo>
                  <a:lnTo>
                    <a:pt x="111378" y="122554"/>
                  </a:lnTo>
                  <a:lnTo>
                    <a:pt x="115824" y="121665"/>
                  </a:lnTo>
                  <a:lnTo>
                    <a:pt x="166624" y="121665"/>
                  </a:lnTo>
                  <a:lnTo>
                    <a:pt x="166624" y="95123"/>
                  </a:lnTo>
                  <a:close/>
                </a:path>
                <a:path w="302895" h="282575">
                  <a:moveTo>
                    <a:pt x="91185" y="275336"/>
                  </a:moveTo>
                  <a:lnTo>
                    <a:pt x="2794" y="275336"/>
                  </a:lnTo>
                  <a:lnTo>
                    <a:pt x="2794" y="282575"/>
                  </a:lnTo>
                  <a:lnTo>
                    <a:pt x="91185" y="282575"/>
                  </a:lnTo>
                  <a:lnTo>
                    <a:pt x="91185" y="275336"/>
                  </a:lnTo>
                  <a:close/>
                </a:path>
                <a:path w="302895" h="282575">
                  <a:moveTo>
                    <a:pt x="63626" y="121665"/>
                  </a:moveTo>
                  <a:lnTo>
                    <a:pt x="19684" y="121665"/>
                  </a:lnTo>
                  <a:lnTo>
                    <a:pt x="22478" y="122427"/>
                  </a:lnTo>
                  <a:lnTo>
                    <a:pt x="24383" y="124078"/>
                  </a:lnTo>
                  <a:lnTo>
                    <a:pt x="30592" y="252856"/>
                  </a:lnTo>
                  <a:lnTo>
                    <a:pt x="29718" y="260350"/>
                  </a:lnTo>
                  <a:lnTo>
                    <a:pt x="26161" y="268224"/>
                  </a:lnTo>
                  <a:lnTo>
                    <a:pt x="23749" y="271144"/>
                  </a:lnTo>
                  <a:lnTo>
                    <a:pt x="20700" y="272795"/>
                  </a:lnTo>
                  <a:lnTo>
                    <a:pt x="17652" y="274574"/>
                  </a:lnTo>
                  <a:lnTo>
                    <a:pt x="11683" y="275336"/>
                  </a:lnTo>
                  <a:lnTo>
                    <a:pt x="82550" y="275336"/>
                  </a:lnTo>
                  <a:lnTo>
                    <a:pt x="76707" y="274447"/>
                  </a:lnTo>
                  <a:lnTo>
                    <a:pt x="73405" y="272668"/>
                  </a:lnTo>
                  <a:lnTo>
                    <a:pt x="70103" y="270763"/>
                  </a:lnTo>
                  <a:lnTo>
                    <a:pt x="67691" y="267969"/>
                  </a:lnTo>
                  <a:lnTo>
                    <a:pt x="64388" y="260350"/>
                  </a:lnTo>
                  <a:lnTo>
                    <a:pt x="63626" y="252856"/>
                  </a:lnTo>
                  <a:lnTo>
                    <a:pt x="63626" y="121665"/>
                  </a:lnTo>
                  <a:close/>
                </a:path>
                <a:path w="302895" h="282575">
                  <a:moveTo>
                    <a:pt x="63626" y="95123"/>
                  </a:moveTo>
                  <a:lnTo>
                    <a:pt x="54863" y="95123"/>
                  </a:lnTo>
                  <a:lnTo>
                    <a:pt x="0" y="117475"/>
                  </a:lnTo>
                  <a:lnTo>
                    <a:pt x="2794" y="124587"/>
                  </a:lnTo>
                  <a:lnTo>
                    <a:pt x="8127" y="122554"/>
                  </a:lnTo>
                  <a:lnTo>
                    <a:pt x="12573" y="121665"/>
                  </a:lnTo>
                  <a:lnTo>
                    <a:pt x="63626" y="121665"/>
                  </a:lnTo>
                  <a:lnTo>
                    <a:pt x="63626" y="95123"/>
                  </a:lnTo>
                  <a:close/>
                </a:path>
                <a:path w="302895" h="282575">
                  <a:moveTo>
                    <a:pt x="52704" y="0"/>
                  </a:moveTo>
                  <a:lnTo>
                    <a:pt x="41401" y="0"/>
                  </a:lnTo>
                  <a:lnTo>
                    <a:pt x="36575" y="2031"/>
                  </a:lnTo>
                  <a:lnTo>
                    <a:pt x="32638" y="5841"/>
                  </a:lnTo>
                  <a:lnTo>
                    <a:pt x="28828" y="9778"/>
                  </a:lnTo>
                  <a:lnTo>
                    <a:pt x="26797" y="14477"/>
                  </a:lnTo>
                  <a:lnTo>
                    <a:pt x="26797" y="25653"/>
                  </a:lnTo>
                  <a:lnTo>
                    <a:pt x="28828" y="30352"/>
                  </a:lnTo>
                  <a:lnTo>
                    <a:pt x="32766" y="34416"/>
                  </a:lnTo>
                  <a:lnTo>
                    <a:pt x="36702" y="38353"/>
                  </a:lnTo>
                  <a:lnTo>
                    <a:pt x="41528" y="40386"/>
                  </a:lnTo>
                  <a:lnTo>
                    <a:pt x="52704" y="40386"/>
                  </a:lnTo>
                  <a:lnTo>
                    <a:pt x="57403" y="38353"/>
                  </a:lnTo>
                  <a:lnTo>
                    <a:pt x="61341" y="34416"/>
                  </a:lnTo>
                  <a:lnTo>
                    <a:pt x="65150" y="30352"/>
                  </a:lnTo>
                  <a:lnTo>
                    <a:pt x="67182" y="25653"/>
                  </a:lnTo>
                  <a:lnTo>
                    <a:pt x="67182" y="14477"/>
                  </a:lnTo>
                  <a:lnTo>
                    <a:pt x="65150" y="9778"/>
                  </a:lnTo>
                  <a:lnTo>
                    <a:pt x="61341" y="5841"/>
                  </a:lnTo>
                  <a:lnTo>
                    <a:pt x="57403" y="2031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9" name="object 4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9896475" y="2679572"/>
              <a:ext cx="311657" cy="196596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9927844" y="2589022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40" h="40639">
                  <a:moveTo>
                    <a:pt x="20320" y="0"/>
                  </a:moveTo>
                  <a:lnTo>
                    <a:pt x="25907" y="0"/>
                  </a:lnTo>
                  <a:lnTo>
                    <a:pt x="30606" y="2031"/>
                  </a:lnTo>
                  <a:lnTo>
                    <a:pt x="34544" y="5841"/>
                  </a:lnTo>
                  <a:lnTo>
                    <a:pt x="38353" y="9778"/>
                  </a:lnTo>
                  <a:lnTo>
                    <a:pt x="40385" y="14477"/>
                  </a:lnTo>
                  <a:lnTo>
                    <a:pt x="40385" y="20065"/>
                  </a:lnTo>
                  <a:lnTo>
                    <a:pt x="40385" y="25653"/>
                  </a:lnTo>
                  <a:lnTo>
                    <a:pt x="38353" y="30352"/>
                  </a:lnTo>
                  <a:lnTo>
                    <a:pt x="34544" y="34416"/>
                  </a:lnTo>
                  <a:lnTo>
                    <a:pt x="30606" y="38353"/>
                  </a:lnTo>
                  <a:lnTo>
                    <a:pt x="25907" y="40386"/>
                  </a:lnTo>
                  <a:lnTo>
                    <a:pt x="20320" y="40386"/>
                  </a:lnTo>
                  <a:lnTo>
                    <a:pt x="14731" y="40386"/>
                  </a:lnTo>
                  <a:lnTo>
                    <a:pt x="9905" y="38353"/>
                  </a:lnTo>
                  <a:lnTo>
                    <a:pt x="5969" y="34416"/>
                  </a:lnTo>
                  <a:lnTo>
                    <a:pt x="2031" y="30352"/>
                  </a:lnTo>
                  <a:lnTo>
                    <a:pt x="0" y="25653"/>
                  </a:lnTo>
                  <a:lnTo>
                    <a:pt x="0" y="20065"/>
                  </a:lnTo>
                  <a:lnTo>
                    <a:pt x="0" y="14477"/>
                  </a:lnTo>
                  <a:lnTo>
                    <a:pt x="2031" y="9778"/>
                  </a:lnTo>
                  <a:lnTo>
                    <a:pt x="5841" y="5841"/>
                  </a:lnTo>
                  <a:lnTo>
                    <a:pt x="9778" y="2031"/>
                  </a:lnTo>
                  <a:lnTo>
                    <a:pt x="14604" y="0"/>
                  </a:lnTo>
                  <a:lnTo>
                    <a:pt x="2032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1" name="object 5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10373232" y="2584450"/>
            <a:ext cx="609727" cy="297307"/>
          </a:xfrm>
          <a:prstGeom prst="rect">
            <a:avLst/>
          </a:prstGeom>
        </p:spPr>
      </p:pic>
      <p:pic>
        <p:nvPicPr>
          <p:cNvPr id="52" name="object 52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11154918" y="2584450"/>
            <a:ext cx="715263" cy="297307"/>
          </a:xfrm>
          <a:prstGeom prst="rect">
            <a:avLst/>
          </a:prstGeom>
        </p:spPr>
      </p:pic>
      <p:pic>
        <p:nvPicPr>
          <p:cNvPr id="53" name="object 53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8155" y="3678428"/>
            <a:ext cx="109880" cy="109855"/>
          </a:xfrm>
          <a:prstGeom prst="rect">
            <a:avLst/>
          </a:prstGeom>
        </p:spPr>
      </p:pic>
      <p:grpSp>
        <p:nvGrpSpPr>
          <p:cNvPr id="54" name="object 54"/>
          <p:cNvGrpSpPr/>
          <p:nvPr/>
        </p:nvGrpSpPr>
        <p:grpSpPr>
          <a:xfrm>
            <a:off x="4104766" y="3629533"/>
            <a:ext cx="290195" cy="254635"/>
            <a:chOff x="4104766" y="3629533"/>
            <a:chExt cx="290195" cy="254635"/>
          </a:xfrm>
        </p:grpSpPr>
        <p:sp>
          <p:nvSpPr>
            <p:cNvPr id="55" name="object 55"/>
            <p:cNvSpPr/>
            <p:nvPr/>
          </p:nvSpPr>
          <p:spPr>
            <a:xfrm>
              <a:off x="4109338" y="3634105"/>
              <a:ext cx="280670" cy="245745"/>
            </a:xfrm>
            <a:custGeom>
              <a:avLst/>
              <a:gdLst/>
              <a:ahLst/>
              <a:cxnLst/>
              <a:rect l="l" t="t" r="r" b="b"/>
              <a:pathLst>
                <a:path w="280670" h="245745">
                  <a:moveTo>
                    <a:pt x="119260" y="66548"/>
                  </a:moveTo>
                  <a:lnTo>
                    <a:pt x="67563" y="66548"/>
                  </a:lnTo>
                  <a:lnTo>
                    <a:pt x="75350" y="67188"/>
                  </a:lnTo>
                  <a:lnTo>
                    <a:pt x="82137" y="69103"/>
                  </a:lnTo>
                  <a:lnTo>
                    <a:pt x="101346" y="114046"/>
                  </a:lnTo>
                  <a:lnTo>
                    <a:pt x="101346" y="121158"/>
                  </a:lnTo>
                  <a:lnTo>
                    <a:pt x="79581" y="129399"/>
                  </a:lnTo>
                  <a:lnTo>
                    <a:pt x="61150" y="136985"/>
                  </a:lnTo>
                  <a:lnTo>
                    <a:pt x="24953" y="156263"/>
                  </a:lnTo>
                  <a:lnTo>
                    <a:pt x="0" y="189738"/>
                  </a:lnTo>
                  <a:lnTo>
                    <a:pt x="73" y="199596"/>
                  </a:lnTo>
                  <a:lnTo>
                    <a:pt x="18768" y="238311"/>
                  </a:lnTo>
                  <a:lnTo>
                    <a:pt x="43307" y="245491"/>
                  </a:lnTo>
                  <a:lnTo>
                    <a:pt x="51435" y="245491"/>
                  </a:lnTo>
                  <a:lnTo>
                    <a:pt x="88651" y="225232"/>
                  </a:lnTo>
                  <a:lnTo>
                    <a:pt x="92217" y="222504"/>
                  </a:lnTo>
                  <a:lnTo>
                    <a:pt x="54228" y="222504"/>
                  </a:lnTo>
                  <a:lnTo>
                    <a:pt x="47625" y="219329"/>
                  </a:lnTo>
                  <a:lnTo>
                    <a:pt x="41910" y="213106"/>
                  </a:lnTo>
                  <a:lnTo>
                    <a:pt x="36322" y="206756"/>
                  </a:lnTo>
                  <a:lnTo>
                    <a:pt x="33400" y="198882"/>
                  </a:lnTo>
                  <a:lnTo>
                    <a:pt x="33400" y="181737"/>
                  </a:lnTo>
                  <a:lnTo>
                    <a:pt x="62611" y="150241"/>
                  </a:lnTo>
                  <a:lnTo>
                    <a:pt x="101346" y="133350"/>
                  </a:lnTo>
                  <a:lnTo>
                    <a:pt x="134112" y="133350"/>
                  </a:lnTo>
                  <a:lnTo>
                    <a:pt x="134003" y="110744"/>
                  </a:lnTo>
                  <a:lnTo>
                    <a:pt x="123491" y="70485"/>
                  </a:lnTo>
                  <a:lnTo>
                    <a:pt x="119260" y="66548"/>
                  </a:lnTo>
                  <a:close/>
                </a:path>
                <a:path w="280670" h="245745">
                  <a:moveTo>
                    <a:pt x="136252" y="215519"/>
                  </a:moveTo>
                  <a:lnTo>
                    <a:pt x="101346" y="215519"/>
                  </a:lnTo>
                  <a:lnTo>
                    <a:pt x="101473" y="226441"/>
                  </a:lnTo>
                  <a:lnTo>
                    <a:pt x="103505" y="234061"/>
                  </a:lnTo>
                  <a:lnTo>
                    <a:pt x="107314" y="238633"/>
                  </a:lnTo>
                  <a:lnTo>
                    <a:pt x="111125" y="243078"/>
                  </a:lnTo>
                  <a:lnTo>
                    <a:pt x="116332" y="245364"/>
                  </a:lnTo>
                  <a:lnTo>
                    <a:pt x="122809" y="245364"/>
                  </a:lnTo>
                  <a:lnTo>
                    <a:pt x="133046" y="243504"/>
                  </a:lnTo>
                  <a:lnTo>
                    <a:pt x="143557" y="237918"/>
                  </a:lnTo>
                  <a:lnTo>
                    <a:pt x="154330" y="228594"/>
                  </a:lnTo>
                  <a:lnTo>
                    <a:pt x="161285" y="220345"/>
                  </a:lnTo>
                  <a:lnTo>
                    <a:pt x="141732" y="220345"/>
                  </a:lnTo>
                  <a:lnTo>
                    <a:pt x="139953" y="219710"/>
                  </a:lnTo>
                  <a:lnTo>
                    <a:pt x="138430" y="218313"/>
                  </a:lnTo>
                  <a:lnTo>
                    <a:pt x="136906" y="217043"/>
                  </a:lnTo>
                  <a:lnTo>
                    <a:pt x="136252" y="215519"/>
                  </a:lnTo>
                  <a:close/>
                </a:path>
                <a:path w="280670" h="245745">
                  <a:moveTo>
                    <a:pt x="134112" y="133350"/>
                  </a:moveTo>
                  <a:lnTo>
                    <a:pt x="101346" y="133350"/>
                  </a:lnTo>
                  <a:lnTo>
                    <a:pt x="101346" y="202692"/>
                  </a:lnTo>
                  <a:lnTo>
                    <a:pt x="89652" y="211359"/>
                  </a:lnTo>
                  <a:lnTo>
                    <a:pt x="79136" y="217551"/>
                  </a:lnTo>
                  <a:lnTo>
                    <a:pt x="69788" y="221265"/>
                  </a:lnTo>
                  <a:lnTo>
                    <a:pt x="61595" y="222504"/>
                  </a:lnTo>
                  <a:lnTo>
                    <a:pt x="92217" y="222504"/>
                  </a:lnTo>
                  <a:lnTo>
                    <a:pt x="101346" y="215519"/>
                  </a:lnTo>
                  <a:lnTo>
                    <a:pt x="136252" y="215519"/>
                  </a:lnTo>
                  <a:lnTo>
                    <a:pt x="135762" y="214376"/>
                  </a:lnTo>
                  <a:lnTo>
                    <a:pt x="135127" y="210439"/>
                  </a:lnTo>
                  <a:lnTo>
                    <a:pt x="134701" y="206297"/>
                  </a:lnTo>
                  <a:lnTo>
                    <a:pt x="134381" y="199596"/>
                  </a:lnTo>
                  <a:lnTo>
                    <a:pt x="134181" y="190347"/>
                  </a:lnTo>
                  <a:lnTo>
                    <a:pt x="134112" y="133350"/>
                  </a:lnTo>
                  <a:close/>
                </a:path>
                <a:path w="280670" h="245745">
                  <a:moveTo>
                    <a:pt x="165353" y="204470"/>
                  </a:moveTo>
                  <a:lnTo>
                    <a:pt x="145796" y="220345"/>
                  </a:lnTo>
                  <a:lnTo>
                    <a:pt x="161285" y="220345"/>
                  </a:lnTo>
                  <a:lnTo>
                    <a:pt x="165353" y="215519"/>
                  </a:lnTo>
                  <a:lnTo>
                    <a:pt x="165353" y="204470"/>
                  </a:lnTo>
                  <a:close/>
                </a:path>
                <a:path w="280670" h="245745">
                  <a:moveTo>
                    <a:pt x="73533" y="54356"/>
                  </a:moveTo>
                  <a:lnTo>
                    <a:pt x="34081" y="62446"/>
                  </a:lnTo>
                  <a:lnTo>
                    <a:pt x="8080" y="91745"/>
                  </a:lnTo>
                  <a:lnTo>
                    <a:pt x="6985" y="100076"/>
                  </a:lnTo>
                  <a:lnTo>
                    <a:pt x="7108" y="106426"/>
                  </a:lnTo>
                  <a:lnTo>
                    <a:pt x="8509" y="110744"/>
                  </a:lnTo>
                  <a:lnTo>
                    <a:pt x="11684" y="114173"/>
                  </a:lnTo>
                  <a:lnTo>
                    <a:pt x="14732" y="117729"/>
                  </a:lnTo>
                  <a:lnTo>
                    <a:pt x="18796" y="119380"/>
                  </a:lnTo>
                  <a:lnTo>
                    <a:pt x="28701" y="119380"/>
                  </a:lnTo>
                  <a:lnTo>
                    <a:pt x="32765" y="117729"/>
                  </a:lnTo>
                  <a:lnTo>
                    <a:pt x="36292" y="114046"/>
                  </a:lnTo>
                  <a:lnTo>
                    <a:pt x="38988" y="111125"/>
                  </a:lnTo>
                  <a:lnTo>
                    <a:pt x="40512" y="106426"/>
                  </a:lnTo>
                  <a:lnTo>
                    <a:pt x="40504" y="100076"/>
                  </a:lnTo>
                  <a:lnTo>
                    <a:pt x="40208" y="91090"/>
                  </a:lnTo>
                  <a:lnTo>
                    <a:pt x="40183" y="82827"/>
                  </a:lnTo>
                  <a:lnTo>
                    <a:pt x="42672" y="77851"/>
                  </a:lnTo>
                  <a:lnTo>
                    <a:pt x="47751" y="73279"/>
                  </a:lnTo>
                  <a:lnTo>
                    <a:pt x="52577" y="68834"/>
                  </a:lnTo>
                  <a:lnTo>
                    <a:pt x="59182" y="66548"/>
                  </a:lnTo>
                  <a:lnTo>
                    <a:pt x="119260" y="66548"/>
                  </a:lnTo>
                  <a:lnTo>
                    <a:pt x="118786" y="66107"/>
                  </a:lnTo>
                  <a:lnTo>
                    <a:pt x="113284" y="62611"/>
                  </a:lnTo>
                  <a:lnTo>
                    <a:pt x="105001" y="59017"/>
                  </a:lnTo>
                  <a:lnTo>
                    <a:pt x="95599" y="56435"/>
                  </a:lnTo>
                  <a:lnTo>
                    <a:pt x="85101" y="54877"/>
                  </a:lnTo>
                  <a:lnTo>
                    <a:pt x="73533" y="54356"/>
                  </a:lnTo>
                  <a:close/>
                </a:path>
                <a:path w="280670" h="245745">
                  <a:moveTo>
                    <a:pt x="232410" y="73660"/>
                  </a:moveTo>
                  <a:lnTo>
                    <a:pt x="199644" y="73660"/>
                  </a:lnTo>
                  <a:lnTo>
                    <a:pt x="199644" y="196088"/>
                  </a:lnTo>
                  <a:lnTo>
                    <a:pt x="210947" y="236347"/>
                  </a:lnTo>
                  <a:lnTo>
                    <a:pt x="216788" y="239649"/>
                  </a:lnTo>
                  <a:lnTo>
                    <a:pt x="222631" y="243078"/>
                  </a:lnTo>
                  <a:lnTo>
                    <a:pt x="228600" y="244729"/>
                  </a:lnTo>
                  <a:lnTo>
                    <a:pt x="234696" y="244729"/>
                  </a:lnTo>
                  <a:lnTo>
                    <a:pt x="272129" y="222662"/>
                  </a:lnTo>
                  <a:lnTo>
                    <a:pt x="272657" y="221742"/>
                  </a:lnTo>
                  <a:lnTo>
                    <a:pt x="245237" y="221742"/>
                  </a:lnTo>
                  <a:lnTo>
                    <a:pt x="240919" y="219710"/>
                  </a:lnTo>
                  <a:lnTo>
                    <a:pt x="234187" y="211455"/>
                  </a:lnTo>
                  <a:lnTo>
                    <a:pt x="232410" y="203454"/>
                  </a:lnTo>
                  <a:lnTo>
                    <a:pt x="232410" y="73660"/>
                  </a:lnTo>
                  <a:close/>
                </a:path>
                <a:path w="280670" h="245745">
                  <a:moveTo>
                    <a:pt x="280543" y="205613"/>
                  </a:moveTo>
                  <a:lnTo>
                    <a:pt x="272796" y="205613"/>
                  </a:lnTo>
                  <a:lnTo>
                    <a:pt x="270510" y="210947"/>
                  </a:lnTo>
                  <a:lnTo>
                    <a:pt x="267335" y="214884"/>
                  </a:lnTo>
                  <a:lnTo>
                    <a:pt x="263271" y="217678"/>
                  </a:lnTo>
                  <a:lnTo>
                    <a:pt x="259080" y="220345"/>
                  </a:lnTo>
                  <a:lnTo>
                    <a:pt x="254888" y="221742"/>
                  </a:lnTo>
                  <a:lnTo>
                    <a:pt x="272657" y="221742"/>
                  </a:lnTo>
                  <a:lnTo>
                    <a:pt x="276681" y="214733"/>
                  </a:lnTo>
                  <a:lnTo>
                    <a:pt x="280543" y="205613"/>
                  </a:lnTo>
                  <a:close/>
                </a:path>
                <a:path w="280670" h="245745">
                  <a:moveTo>
                    <a:pt x="232410" y="0"/>
                  </a:moveTo>
                  <a:lnTo>
                    <a:pt x="226313" y="0"/>
                  </a:lnTo>
                  <a:lnTo>
                    <a:pt x="222454" y="9235"/>
                  </a:lnTo>
                  <a:lnTo>
                    <a:pt x="219059" y="16922"/>
                  </a:lnTo>
                  <a:lnTo>
                    <a:pt x="193166" y="52324"/>
                  </a:lnTo>
                  <a:lnTo>
                    <a:pt x="170814" y="67183"/>
                  </a:lnTo>
                  <a:lnTo>
                    <a:pt x="170814" y="73660"/>
                  </a:lnTo>
                  <a:lnTo>
                    <a:pt x="274955" y="73660"/>
                  </a:lnTo>
                  <a:lnTo>
                    <a:pt x="274955" y="59817"/>
                  </a:lnTo>
                  <a:lnTo>
                    <a:pt x="232410" y="59817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6" name="object 5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104766" y="3629533"/>
              <a:ext cx="289687" cy="254635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4520946" y="3588765"/>
            <a:ext cx="490220" cy="297815"/>
            <a:chOff x="4520946" y="3588765"/>
            <a:chExt cx="490220" cy="297815"/>
          </a:xfrm>
        </p:grpSpPr>
        <p:sp>
          <p:nvSpPr>
            <p:cNvPr id="58" name="object 58"/>
            <p:cNvSpPr/>
            <p:nvPr/>
          </p:nvSpPr>
          <p:spPr>
            <a:xfrm>
              <a:off x="4525518" y="3593337"/>
              <a:ext cx="480695" cy="288290"/>
            </a:xfrm>
            <a:custGeom>
              <a:avLst/>
              <a:gdLst/>
              <a:ahLst/>
              <a:cxnLst/>
              <a:rect l="l" t="t" r="r" b="b"/>
              <a:pathLst>
                <a:path w="480695" h="288289">
                  <a:moveTo>
                    <a:pt x="410718" y="94995"/>
                  </a:moveTo>
                  <a:lnTo>
                    <a:pt x="363283" y="109729"/>
                  </a:lnTo>
                  <a:lnTo>
                    <a:pt x="332628" y="152400"/>
                  </a:lnTo>
                  <a:lnTo>
                    <a:pt x="326644" y="193929"/>
                  </a:lnTo>
                  <a:lnTo>
                    <a:pt x="328098" y="214379"/>
                  </a:lnTo>
                  <a:lnTo>
                    <a:pt x="350012" y="262636"/>
                  </a:lnTo>
                  <a:lnTo>
                    <a:pt x="390338" y="286567"/>
                  </a:lnTo>
                  <a:lnTo>
                    <a:pt x="406146" y="288163"/>
                  </a:lnTo>
                  <a:lnTo>
                    <a:pt x="420576" y="286760"/>
                  </a:lnTo>
                  <a:lnTo>
                    <a:pt x="433768" y="282559"/>
                  </a:lnTo>
                  <a:lnTo>
                    <a:pt x="445722" y="275572"/>
                  </a:lnTo>
                  <a:lnTo>
                    <a:pt x="456438" y="265811"/>
                  </a:lnTo>
                  <a:lnTo>
                    <a:pt x="464289" y="255778"/>
                  </a:lnTo>
                  <a:lnTo>
                    <a:pt x="421259" y="255778"/>
                  </a:lnTo>
                  <a:lnTo>
                    <a:pt x="408259" y="254327"/>
                  </a:lnTo>
                  <a:lnTo>
                    <a:pt x="374523" y="232663"/>
                  </a:lnTo>
                  <a:lnTo>
                    <a:pt x="356002" y="188229"/>
                  </a:lnTo>
                  <a:lnTo>
                    <a:pt x="354838" y="169037"/>
                  </a:lnTo>
                  <a:lnTo>
                    <a:pt x="480568" y="169037"/>
                  </a:lnTo>
                  <a:lnTo>
                    <a:pt x="479699" y="157606"/>
                  </a:lnTo>
                  <a:lnTo>
                    <a:pt x="354838" y="157606"/>
                  </a:lnTo>
                  <a:lnTo>
                    <a:pt x="356629" y="146798"/>
                  </a:lnTo>
                  <a:lnTo>
                    <a:pt x="383952" y="112315"/>
                  </a:lnTo>
                  <a:lnTo>
                    <a:pt x="399542" y="109093"/>
                  </a:lnTo>
                  <a:lnTo>
                    <a:pt x="453714" y="109093"/>
                  </a:lnTo>
                  <a:lnTo>
                    <a:pt x="450437" y="106354"/>
                  </a:lnTo>
                  <a:lnTo>
                    <a:pt x="438531" y="100044"/>
                  </a:lnTo>
                  <a:lnTo>
                    <a:pt x="425291" y="96258"/>
                  </a:lnTo>
                  <a:lnTo>
                    <a:pt x="410718" y="94995"/>
                  </a:lnTo>
                  <a:close/>
                </a:path>
                <a:path w="480695" h="288289">
                  <a:moveTo>
                    <a:pt x="474472" y="212217"/>
                  </a:moveTo>
                  <a:lnTo>
                    <a:pt x="452247" y="245872"/>
                  </a:lnTo>
                  <a:lnTo>
                    <a:pt x="421259" y="255778"/>
                  </a:lnTo>
                  <a:lnTo>
                    <a:pt x="464289" y="255778"/>
                  </a:lnTo>
                  <a:lnTo>
                    <a:pt x="465458" y="254283"/>
                  </a:lnTo>
                  <a:lnTo>
                    <a:pt x="472503" y="242173"/>
                  </a:lnTo>
                  <a:lnTo>
                    <a:pt x="477547" y="229467"/>
                  </a:lnTo>
                  <a:lnTo>
                    <a:pt x="480568" y="216154"/>
                  </a:lnTo>
                  <a:lnTo>
                    <a:pt x="474472" y="212217"/>
                  </a:lnTo>
                  <a:close/>
                </a:path>
                <a:path w="480695" h="288289">
                  <a:moveTo>
                    <a:pt x="453714" y="109093"/>
                  </a:moveTo>
                  <a:lnTo>
                    <a:pt x="406654" y="109093"/>
                  </a:lnTo>
                  <a:lnTo>
                    <a:pt x="413512" y="111251"/>
                  </a:lnTo>
                  <a:lnTo>
                    <a:pt x="426720" y="119634"/>
                  </a:lnTo>
                  <a:lnTo>
                    <a:pt x="439039" y="157606"/>
                  </a:lnTo>
                  <a:lnTo>
                    <a:pt x="479699" y="157606"/>
                  </a:lnTo>
                  <a:lnTo>
                    <a:pt x="479351" y="153033"/>
                  </a:lnTo>
                  <a:lnTo>
                    <a:pt x="475694" y="138731"/>
                  </a:lnTo>
                  <a:lnTo>
                    <a:pt x="469584" y="126120"/>
                  </a:lnTo>
                  <a:lnTo>
                    <a:pt x="461010" y="115188"/>
                  </a:lnTo>
                  <a:lnTo>
                    <a:pt x="453714" y="109093"/>
                  </a:lnTo>
                  <a:close/>
                </a:path>
                <a:path w="480695" h="288289">
                  <a:moveTo>
                    <a:pt x="61595" y="114426"/>
                  </a:moveTo>
                  <a:lnTo>
                    <a:pt x="28829" y="114426"/>
                  </a:lnTo>
                  <a:lnTo>
                    <a:pt x="28829" y="236855"/>
                  </a:lnTo>
                  <a:lnTo>
                    <a:pt x="40132" y="277113"/>
                  </a:lnTo>
                  <a:lnTo>
                    <a:pt x="45974" y="280416"/>
                  </a:lnTo>
                  <a:lnTo>
                    <a:pt x="51816" y="283844"/>
                  </a:lnTo>
                  <a:lnTo>
                    <a:pt x="57785" y="285495"/>
                  </a:lnTo>
                  <a:lnTo>
                    <a:pt x="63881" y="285495"/>
                  </a:lnTo>
                  <a:lnTo>
                    <a:pt x="101314" y="263429"/>
                  </a:lnTo>
                  <a:lnTo>
                    <a:pt x="101842" y="262509"/>
                  </a:lnTo>
                  <a:lnTo>
                    <a:pt x="74422" y="262509"/>
                  </a:lnTo>
                  <a:lnTo>
                    <a:pt x="70104" y="260476"/>
                  </a:lnTo>
                  <a:lnTo>
                    <a:pt x="63373" y="252222"/>
                  </a:lnTo>
                  <a:lnTo>
                    <a:pt x="61595" y="244220"/>
                  </a:lnTo>
                  <a:lnTo>
                    <a:pt x="61595" y="114426"/>
                  </a:lnTo>
                  <a:close/>
                </a:path>
                <a:path w="480695" h="288289">
                  <a:moveTo>
                    <a:pt x="109728" y="246380"/>
                  </a:moveTo>
                  <a:lnTo>
                    <a:pt x="101981" y="246380"/>
                  </a:lnTo>
                  <a:lnTo>
                    <a:pt x="99695" y="251713"/>
                  </a:lnTo>
                  <a:lnTo>
                    <a:pt x="96520" y="255650"/>
                  </a:lnTo>
                  <a:lnTo>
                    <a:pt x="92456" y="258444"/>
                  </a:lnTo>
                  <a:lnTo>
                    <a:pt x="88265" y="261112"/>
                  </a:lnTo>
                  <a:lnTo>
                    <a:pt x="84074" y="262509"/>
                  </a:lnTo>
                  <a:lnTo>
                    <a:pt x="101842" y="262509"/>
                  </a:lnTo>
                  <a:lnTo>
                    <a:pt x="105866" y="255500"/>
                  </a:lnTo>
                  <a:lnTo>
                    <a:pt x="109728" y="246380"/>
                  </a:lnTo>
                  <a:close/>
                </a:path>
                <a:path w="480695" h="288289">
                  <a:moveTo>
                    <a:pt x="61595" y="40767"/>
                  </a:moveTo>
                  <a:lnTo>
                    <a:pt x="55499" y="40767"/>
                  </a:lnTo>
                  <a:lnTo>
                    <a:pt x="51639" y="50002"/>
                  </a:lnTo>
                  <a:lnTo>
                    <a:pt x="48244" y="57689"/>
                  </a:lnTo>
                  <a:lnTo>
                    <a:pt x="22352" y="93091"/>
                  </a:lnTo>
                  <a:lnTo>
                    <a:pt x="0" y="107950"/>
                  </a:lnTo>
                  <a:lnTo>
                    <a:pt x="0" y="114426"/>
                  </a:lnTo>
                  <a:lnTo>
                    <a:pt x="104140" y="114426"/>
                  </a:lnTo>
                  <a:lnTo>
                    <a:pt x="104140" y="100584"/>
                  </a:lnTo>
                  <a:lnTo>
                    <a:pt x="61595" y="100584"/>
                  </a:lnTo>
                  <a:lnTo>
                    <a:pt x="61595" y="40767"/>
                  </a:lnTo>
                  <a:close/>
                </a:path>
                <a:path w="480695" h="288289">
                  <a:moveTo>
                    <a:pt x="202946" y="275336"/>
                  </a:moveTo>
                  <a:lnTo>
                    <a:pt x="112649" y="275336"/>
                  </a:lnTo>
                  <a:lnTo>
                    <a:pt x="112649" y="282575"/>
                  </a:lnTo>
                  <a:lnTo>
                    <a:pt x="202946" y="282575"/>
                  </a:lnTo>
                  <a:lnTo>
                    <a:pt x="202946" y="275336"/>
                  </a:lnTo>
                  <a:close/>
                </a:path>
                <a:path w="480695" h="288289">
                  <a:moveTo>
                    <a:pt x="308229" y="275336"/>
                  </a:moveTo>
                  <a:lnTo>
                    <a:pt x="218821" y="275336"/>
                  </a:lnTo>
                  <a:lnTo>
                    <a:pt x="218821" y="282575"/>
                  </a:lnTo>
                  <a:lnTo>
                    <a:pt x="308229" y="282575"/>
                  </a:lnTo>
                  <a:lnTo>
                    <a:pt x="308229" y="275336"/>
                  </a:lnTo>
                  <a:close/>
                </a:path>
                <a:path w="480695" h="288289">
                  <a:moveTo>
                    <a:pt x="173482" y="26035"/>
                  </a:moveTo>
                  <a:lnTo>
                    <a:pt x="129667" y="26035"/>
                  </a:lnTo>
                  <a:lnTo>
                    <a:pt x="132334" y="26924"/>
                  </a:lnTo>
                  <a:lnTo>
                    <a:pt x="134493" y="28575"/>
                  </a:lnTo>
                  <a:lnTo>
                    <a:pt x="140368" y="62607"/>
                  </a:lnTo>
                  <a:lnTo>
                    <a:pt x="140358" y="253873"/>
                  </a:lnTo>
                  <a:lnTo>
                    <a:pt x="131699" y="271653"/>
                  </a:lnTo>
                  <a:lnTo>
                    <a:pt x="127127" y="274193"/>
                  </a:lnTo>
                  <a:lnTo>
                    <a:pt x="120777" y="275336"/>
                  </a:lnTo>
                  <a:lnTo>
                    <a:pt x="193675" y="275336"/>
                  </a:lnTo>
                  <a:lnTo>
                    <a:pt x="187071" y="274319"/>
                  </a:lnTo>
                  <a:lnTo>
                    <a:pt x="183261" y="272288"/>
                  </a:lnTo>
                  <a:lnTo>
                    <a:pt x="173482" y="253873"/>
                  </a:lnTo>
                  <a:lnTo>
                    <a:pt x="173482" y="145287"/>
                  </a:lnTo>
                  <a:lnTo>
                    <a:pt x="180556" y="138066"/>
                  </a:lnTo>
                  <a:lnTo>
                    <a:pt x="186108" y="133095"/>
                  </a:lnTo>
                  <a:lnTo>
                    <a:pt x="173482" y="133095"/>
                  </a:lnTo>
                  <a:lnTo>
                    <a:pt x="173482" y="26035"/>
                  </a:lnTo>
                  <a:close/>
                </a:path>
                <a:path w="480695" h="288289">
                  <a:moveTo>
                    <a:pt x="272914" y="119253"/>
                  </a:moveTo>
                  <a:lnTo>
                    <a:pt x="225298" y="119253"/>
                  </a:lnTo>
                  <a:lnTo>
                    <a:pt x="230759" y="120776"/>
                  </a:lnTo>
                  <a:lnTo>
                    <a:pt x="239776" y="127000"/>
                  </a:lnTo>
                  <a:lnTo>
                    <a:pt x="248031" y="257937"/>
                  </a:lnTo>
                  <a:lnTo>
                    <a:pt x="247650" y="260095"/>
                  </a:lnTo>
                  <a:lnTo>
                    <a:pt x="246253" y="265175"/>
                  </a:lnTo>
                  <a:lnTo>
                    <a:pt x="243967" y="268986"/>
                  </a:lnTo>
                  <a:lnTo>
                    <a:pt x="237362" y="274066"/>
                  </a:lnTo>
                  <a:lnTo>
                    <a:pt x="231394" y="275336"/>
                  </a:lnTo>
                  <a:lnTo>
                    <a:pt x="299720" y="275336"/>
                  </a:lnTo>
                  <a:lnTo>
                    <a:pt x="283972" y="265049"/>
                  </a:lnTo>
                  <a:lnTo>
                    <a:pt x="282067" y="260857"/>
                  </a:lnTo>
                  <a:lnTo>
                    <a:pt x="281278" y="253873"/>
                  </a:lnTo>
                  <a:lnTo>
                    <a:pt x="281178" y="177037"/>
                  </a:lnTo>
                  <a:lnTo>
                    <a:pt x="280939" y="161488"/>
                  </a:lnTo>
                  <a:lnTo>
                    <a:pt x="280225" y="148558"/>
                  </a:lnTo>
                  <a:lnTo>
                    <a:pt x="279034" y="138247"/>
                  </a:lnTo>
                  <a:lnTo>
                    <a:pt x="277368" y="130556"/>
                  </a:lnTo>
                  <a:lnTo>
                    <a:pt x="274341" y="122029"/>
                  </a:lnTo>
                  <a:lnTo>
                    <a:pt x="272914" y="119253"/>
                  </a:lnTo>
                  <a:close/>
                </a:path>
                <a:path w="480695" h="288289">
                  <a:moveTo>
                    <a:pt x="234315" y="95123"/>
                  </a:moveTo>
                  <a:lnTo>
                    <a:pt x="193278" y="113204"/>
                  </a:lnTo>
                  <a:lnTo>
                    <a:pt x="173482" y="133095"/>
                  </a:lnTo>
                  <a:lnTo>
                    <a:pt x="186108" y="133095"/>
                  </a:lnTo>
                  <a:lnTo>
                    <a:pt x="187118" y="132191"/>
                  </a:lnTo>
                  <a:lnTo>
                    <a:pt x="193180" y="127625"/>
                  </a:lnTo>
                  <a:lnTo>
                    <a:pt x="198755" y="124332"/>
                  </a:lnTo>
                  <a:lnTo>
                    <a:pt x="205740" y="120904"/>
                  </a:lnTo>
                  <a:lnTo>
                    <a:pt x="212471" y="119253"/>
                  </a:lnTo>
                  <a:lnTo>
                    <a:pt x="272914" y="119253"/>
                  </a:lnTo>
                  <a:lnTo>
                    <a:pt x="270589" y="114728"/>
                  </a:lnTo>
                  <a:lnTo>
                    <a:pt x="241766" y="95668"/>
                  </a:lnTo>
                  <a:lnTo>
                    <a:pt x="234315" y="95123"/>
                  </a:lnTo>
                  <a:close/>
                </a:path>
                <a:path w="480695" h="288289">
                  <a:moveTo>
                    <a:pt x="173482" y="0"/>
                  </a:moveTo>
                  <a:lnTo>
                    <a:pt x="164337" y="0"/>
                  </a:lnTo>
                  <a:lnTo>
                    <a:pt x="109855" y="22225"/>
                  </a:lnTo>
                  <a:lnTo>
                    <a:pt x="112649" y="29210"/>
                  </a:lnTo>
                  <a:lnTo>
                    <a:pt x="118872" y="27050"/>
                  </a:lnTo>
                  <a:lnTo>
                    <a:pt x="123444" y="26035"/>
                  </a:lnTo>
                  <a:lnTo>
                    <a:pt x="173482" y="26035"/>
                  </a:lnTo>
                  <a:lnTo>
                    <a:pt x="17348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9" name="object 5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47590" y="3683761"/>
              <a:ext cx="163068" cy="202311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520946" y="3629532"/>
              <a:ext cx="118872" cy="253873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4635373" y="3593337"/>
              <a:ext cx="198755" cy="282575"/>
            </a:xfrm>
            <a:custGeom>
              <a:avLst/>
              <a:gdLst/>
              <a:ahLst/>
              <a:cxnLst/>
              <a:rect l="l" t="t" r="r" b="b"/>
              <a:pathLst>
                <a:path w="198754" h="282575">
                  <a:moveTo>
                    <a:pt x="54482" y="0"/>
                  </a:moveTo>
                  <a:lnTo>
                    <a:pt x="63626" y="0"/>
                  </a:lnTo>
                  <a:lnTo>
                    <a:pt x="63626" y="133095"/>
                  </a:lnTo>
                  <a:lnTo>
                    <a:pt x="74102" y="122072"/>
                  </a:lnTo>
                  <a:lnTo>
                    <a:pt x="105028" y="98980"/>
                  </a:lnTo>
                  <a:lnTo>
                    <a:pt x="124460" y="95123"/>
                  </a:lnTo>
                  <a:lnTo>
                    <a:pt x="131911" y="95668"/>
                  </a:lnTo>
                  <a:lnTo>
                    <a:pt x="164486" y="122029"/>
                  </a:lnTo>
                  <a:lnTo>
                    <a:pt x="171084" y="161488"/>
                  </a:lnTo>
                  <a:lnTo>
                    <a:pt x="171323" y="177037"/>
                  </a:lnTo>
                  <a:lnTo>
                    <a:pt x="171323" y="241426"/>
                  </a:lnTo>
                  <a:lnTo>
                    <a:pt x="171323" y="252984"/>
                  </a:lnTo>
                  <a:lnTo>
                    <a:pt x="172212" y="260857"/>
                  </a:lnTo>
                  <a:lnTo>
                    <a:pt x="174116" y="265049"/>
                  </a:lnTo>
                  <a:lnTo>
                    <a:pt x="175387" y="268224"/>
                  </a:lnTo>
                  <a:lnTo>
                    <a:pt x="177673" y="270763"/>
                  </a:lnTo>
                  <a:lnTo>
                    <a:pt x="180848" y="272669"/>
                  </a:lnTo>
                  <a:lnTo>
                    <a:pt x="184023" y="274447"/>
                  </a:lnTo>
                  <a:lnTo>
                    <a:pt x="189864" y="275336"/>
                  </a:lnTo>
                  <a:lnTo>
                    <a:pt x="198374" y="275336"/>
                  </a:lnTo>
                  <a:lnTo>
                    <a:pt x="198374" y="282575"/>
                  </a:lnTo>
                  <a:lnTo>
                    <a:pt x="108965" y="282575"/>
                  </a:lnTo>
                  <a:lnTo>
                    <a:pt x="108965" y="275336"/>
                  </a:lnTo>
                  <a:lnTo>
                    <a:pt x="113156" y="275336"/>
                  </a:lnTo>
                  <a:lnTo>
                    <a:pt x="121538" y="275336"/>
                  </a:lnTo>
                  <a:lnTo>
                    <a:pt x="138302" y="251713"/>
                  </a:lnTo>
                  <a:lnTo>
                    <a:pt x="138302" y="241426"/>
                  </a:lnTo>
                  <a:lnTo>
                    <a:pt x="138302" y="177037"/>
                  </a:lnTo>
                  <a:lnTo>
                    <a:pt x="135254" y="137922"/>
                  </a:lnTo>
                  <a:lnTo>
                    <a:pt x="125475" y="123951"/>
                  </a:lnTo>
                  <a:lnTo>
                    <a:pt x="120903" y="120776"/>
                  </a:lnTo>
                  <a:lnTo>
                    <a:pt x="115442" y="119253"/>
                  </a:lnTo>
                  <a:lnTo>
                    <a:pt x="109092" y="119253"/>
                  </a:lnTo>
                  <a:lnTo>
                    <a:pt x="102615" y="119253"/>
                  </a:lnTo>
                  <a:lnTo>
                    <a:pt x="63626" y="145287"/>
                  </a:lnTo>
                  <a:lnTo>
                    <a:pt x="63626" y="241426"/>
                  </a:lnTo>
                  <a:lnTo>
                    <a:pt x="63626" y="253873"/>
                  </a:lnTo>
                  <a:lnTo>
                    <a:pt x="83819" y="275336"/>
                  </a:lnTo>
                  <a:lnTo>
                    <a:pt x="93090" y="275336"/>
                  </a:lnTo>
                  <a:lnTo>
                    <a:pt x="93090" y="282575"/>
                  </a:lnTo>
                  <a:lnTo>
                    <a:pt x="2793" y="282575"/>
                  </a:lnTo>
                  <a:lnTo>
                    <a:pt x="2793" y="275336"/>
                  </a:lnTo>
                  <a:lnTo>
                    <a:pt x="10922" y="275336"/>
                  </a:lnTo>
                  <a:lnTo>
                    <a:pt x="17272" y="274193"/>
                  </a:lnTo>
                  <a:lnTo>
                    <a:pt x="21843" y="271653"/>
                  </a:lnTo>
                  <a:lnTo>
                    <a:pt x="24511" y="270256"/>
                  </a:lnTo>
                  <a:lnTo>
                    <a:pt x="26669" y="267716"/>
                  </a:lnTo>
                  <a:lnTo>
                    <a:pt x="28321" y="264032"/>
                  </a:lnTo>
                  <a:lnTo>
                    <a:pt x="29844" y="260350"/>
                  </a:lnTo>
                  <a:lnTo>
                    <a:pt x="30606" y="252856"/>
                  </a:lnTo>
                  <a:lnTo>
                    <a:pt x="30606" y="241426"/>
                  </a:lnTo>
                  <a:lnTo>
                    <a:pt x="30606" y="76707"/>
                  </a:lnTo>
                  <a:lnTo>
                    <a:pt x="29210" y="38354"/>
                  </a:lnTo>
                  <a:lnTo>
                    <a:pt x="19812" y="26035"/>
                  </a:lnTo>
                  <a:lnTo>
                    <a:pt x="16382" y="26035"/>
                  </a:lnTo>
                  <a:lnTo>
                    <a:pt x="13588" y="26035"/>
                  </a:lnTo>
                  <a:lnTo>
                    <a:pt x="9016" y="27050"/>
                  </a:lnTo>
                  <a:lnTo>
                    <a:pt x="2793" y="29210"/>
                  </a:lnTo>
                  <a:lnTo>
                    <a:pt x="0" y="22225"/>
                  </a:lnTo>
                  <a:lnTo>
                    <a:pt x="5448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2" name="object 62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5143500" y="3588765"/>
            <a:ext cx="848106" cy="378714"/>
          </a:xfrm>
          <a:prstGeom prst="rect">
            <a:avLst/>
          </a:prstGeom>
        </p:spPr>
      </p:pic>
      <p:grpSp>
        <p:nvGrpSpPr>
          <p:cNvPr id="63" name="object 63"/>
          <p:cNvGrpSpPr/>
          <p:nvPr/>
        </p:nvGrpSpPr>
        <p:grpSpPr>
          <a:xfrm>
            <a:off x="6126353" y="3589146"/>
            <a:ext cx="376555" cy="297180"/>
            <a:chOff x="6126353" y="3589146"/>
            <a:chExt cx="376555" cy="297180"/>
          </a:xfrm>
        </p:grpSpPr>
        <p:sp>
          <p:nvSpPr>
            <p:cNvPr id="64" name="object 64"/>
            <p:cNvSpPr/>
            <p:nvPr/>
          </p:nvSpPr>
          <p:spPr>
            <a:xfrm>
              <a:off x="6130925" y="3593718"/>
              <a:ext cx="367665" cy="288290"/>
            </a:xfrm>
            <a:custGeom>
              <a:avLst/>
              <a:gdLst/>
              <a:ahLst/>
              <a:cxnLst/>
              <a:rect l="l" t="t" r="r" b="b"/>
              <a:pathLst>
                <a:path w="367664" h="288289">
                  <a:moveTo>
                    <a:pt x="88011" y="94741"/>
                  </a:moveTo>
                  <a:lnTo>
                    <a:pt x="45085" y="106679"/>
                  </a:lnTo>
                  <a:lnTo>
                    <a:pt x="12446" y="143128"/>
                  </a:lnTo>
                  <a:lnTo>
                    <a:pt x="783" y="180437"/>
                  </a:lnTo>
                  <a:lnTo>
                    <a:pt x="0" y="192912"/>
                  </a:lnTo>
                  <a:lnTo>
                    <a:pt x="1283" y="209704"/>
                  </a:lnTo>
                  <a:lnTo>
                    <a:pt x="20447" y="254888"/>
                  </a:lnTo>
                  <a:lnTo>
                    <a:pt x="66327" y="285732"/>
                  </a:lnTo>
                  <a:lnTo>
                    <a:pt x="85851" y="287781"/>
                  </a:lnTo>
                  <a:lnTo>
                    <a:pt x="98157" y="286974"/>
                  </a:lnTo>
                  <a:lnTo>
                    <a:pt x="109902" y="284559"/>
                  </a:lnTo>
                  <a:lnTo>
                    <a:pt x="121052" y="280548"/>
                  </a:lnTo>
                  <a:lnTo>
                    <a:pt x="131572" y="274954"/>
                  </a:lnTo>
                  <a:lnTo>
                    <a:pt x="133495" y="273557"/>
                  </a:lnTo>
                  <a:lnTo>
                    <a:pt x="94361" y="273557"/>
                  </a:lnTo>
                  <a:lnTo>
                    <a:pt x="82101" y="271770"/>
                  </a:lnTo>
                  <a:lnTo>
                    <a:pt x="52704" y="244855"/>
                  </a:lnTo>
                  <a:lnTo>
                    <a:pt x="37935" y="195474"/>
                  </a:lnTo>
                  <a:lnTo>
                    <a:pt x="36957" y="176275"/>
                  </a:lnTo>
                  <a:lnTo>
                    <a:pt x="37363" y="164536"/>
                  </a:lnTo>
                  <a:lnTo>
                    <a:pt x="51085" y="122570"/>
                  </a:lnTo>
                  <a:lnTo>
                    <a:pt x="74802" y="107695"/>
                  </a:lnTo>
                  <a:lnTo>
                    <a:pt x="133287" y="107695"/>
                  </a:lnTo>
                  <a:lnTo>
                    <a:pt x="125269" y="102631"/>
                  </a:lnTo>
                  <a:lnTo>
                    <a:pt x="107658" y="96716"/>
                  </a:lnTo>
                  <a:lnTo>
                    <a:pt x="88011" y="94741"/>
                  </a:lnTo>
                  <a:close/>
                </a:path>
                <a:path w="367664" h="288289">
                  <a:moveTo>
                    <a:pt x="133287" y="107695"/>
                  </a:moveTo>
                  <a:lnTo>
                    <a:pt x="81914" y="107695"/>
                  </a:lnTo>
                  <a:lnTo>
                    <a:pt x="92317" y="108886"/>
                  </a:lnTo>
                  <a:lnTo>
                    <a:pt x="101816" y="112476"/>
                  </a:lnTo>
                  <a:lnTo>
                    <a:pt x="126950" y="141958"/>
                  </a:lnTo>
                  <a:lnTo>
                    <a:pt x="137376" y="180145"/>
                  </a:lnTo>
                  <a:lnTo>
                    <a:pt x="138684" y="203072"/>
                  </a:lnTo>
                  <a:lnTo>
                    <a:pt x="137898" y="220999"/>
                  </a:lnTo>
                  <a:lnTo>
                    <a:pt x="126111" y="257682"/>
                  </a:lnTo>
                  <a:lnTo>
                    <a:pt x="94361" y="273557"/>
                  </a:lnTo>
                  <a:lnTo>
                    <a:pt x="133495" y="273557"/>
                  </a:lnTo>
                  <a:lnTo>
                    <a:pt x="163957" y="237235"/>
                  </a:lnTo>
                  <a:lnTo>
                    <a:pt x="174904" y="200070"/>
                  </a:lnTo>
                  <a:lnTo>
                    <a:pt x="175640" y="187832"/>
                  </a:lnTo>
                  <a:lnTo>
                    <a:pt x="174309" y="170904"/>
                  </a:lnTo>
                  <a:lnTo>
                    <a:pt x="170322" y="154987"/>
                  </a:lnTo>
                  <a:lnTo>
                    <a:pt x="163693" y="140094"/>
                  </a:lnTo>
                  <a:lnTo>
                    <a:pt x="154432" y="126237"/>
                  </a:lnTo>
                  <a:lnTo>
                    <a:pt x="140828" y="112458"/>
                  </a:lnTo>
                  <a:lnTo>
                    <a:pt x="133287" y="107695"/>
                  </a:lnTo>
                  <a:close/>
                </a:path>
                <a:path w="367664" h="288289">
                  <a:moveTo>
                    <a:pt x="316102" y="274954"/>
                  </a:moveTo>
                  <a:lnTo>
                    <a:pt x="207390" y="274954"/>
                  </a:lnTo>
                  <a:lnTo>
                    <a:pt x="207390" y="282193"/>
                  </a:lnTo>
                  <a:lnTo>
                    <a:pt x="316102" y="282193"/>
                  </a:lnTo>
                  <a:lnTo>
                    <a:pt x="316102" y="274954"/>
                  </a:lnTo>
                  <a:close/>
                </a:path>
                <a:path w="367664" h="288289">
                  <a:moveTo>
                    <a:pt x="274320" y="114426"/>
                  </a:moveTo>
                  <a:lnTo>
                    <a:pt x="241553" y="114426"/>
                  </a:lnTo>
                  <a:lnTo>
                    <a:pt x="241553" y="234060"/>
                  </a:lnTo>
                  <a:lnTo>
                    <a:pt x="241409" y="242990"/>
                  </a:lnTo>
                  <a:lnTo>
                    <a:pt x="229997" y="271017"/>
                  </a:lnTo>
                  <a:lnTo>
                    <a:pt x="225678" y="273684"/>
                  </a:lnTo>
                  <a:lnTo>
                    <a:pt x="220852" y="274954"/>
                  </a:lnTo>
                  <a:lnTo>
                    <a:pt x="291338" y="274954"/>
                  </a:lnTo>
                  <a:lnTo>
                    <a:pt x="284861" y="272160"/>
                  </a:lnTo>
                  <a:lnTo>
                    <a:pt x="279908" y="266318"/>
                  </a:lnTo>
                  <a:lnTo>
                    <a:pt x="277481" y="261743"/>
                  </a:lnTo>
                  <a:lnTo>
                    <a:pt x="275732" y="254857"/>
                  </a:lnTo>
                  <a:lnTo>
                    <a:pt x="274675" y="245637"/>
                  </a:lnTo>
                  <a:lnTo>
                    <a:pt x="274320" y="234060"/>
                  </a:lnTo>
                  <a:lnTo>
                    <a:pt x="274320" y="114426"/>
                  </a:lnTo>
                  <a:close/>
                </a:path>
                <a:path w="367664" h="288289">
                  <a:moveTo>
                    <a:pt x="321183" y="100202"/>
                  </a:moveTo>
                  <a:lnTo>
                    <a:pt x="206248" y="100202"/>
                  </a:lnTo>
                  <a:lnTo>
                    <a:pt x="206248" y="114426"/>
                  </a:lnTo>
                  <a:lnTo>
                    <a:pt x="321183" y="114426"/>
                  </a:lnTo>
                  <a:lnTo>
                    <a:pt x="321183" y="100202"/>
                  </a:lnTo>
                  <a:close/>
                </a:path>
                <a:path w="367664" h="288289">
                  <a:moveTo>
                    <a:pt x="317500" y="0"/>
                  </a:moveTo>
                  <a:lnTo>
                    <a:pt x="276987" y="11683"/>
                  </a:lnTo>
                  <a:lnTo>
                    <a:pt x="250316" y="42163"/>
                  </a:lnTo>
                  <a:lnTo>
                    <a:pt x="241607" y="86994"/>
                  </a:lnTo>
                  <a:lnTo>
                    <a:pt x="241553" y="100202"/>
                  </a:lnTo>
                  <a:lnTo>
                    <a:pt x="274320" y="100202"/>
                  </a:lnTo>
                  <a:lnTo>
                    <a:pt x="274434" y="75168"/>
                  </a:lnTo>
                  <a:lnTo>
                    <a:pt x="274506" y="67776"/>
                  </a:lnTo>
                  <a:lnTo>
                    <a:pt x="279019" y="27431"/>
                  </a:lnTo>
                  <a:lnTo>
                    <a:pt x="295655" y="14350"/>
                  </a:lnTo>
                  <a:lnTo>
                    <a:pt x="356826" y="14350"/>
                  </a:lnTo>
                  <a:lnTo>
                    <a:pt x="355853" y="13588"/>
                  </a:lnTo>
                  <a:lnTo>
                    <a:pt x="346878" y="7661"/>
                  </a:lnTo>
                  <a:lnTo>
                    <a:pt x="337486" y="3413"/>
                  </a:lnTo>
                  <a:lnTo>
                    <a:pt x="327689" y="855"/>
                  </a:lnTo>
                  <a:lnTo>
                    <a:pt x="317500" y="0"/>
                  </a:lnTo>
                  <a:close/>
                </a:path>
                <a:path w="367664" h="288289">
                  <a:moveTo>
                    <a:pt x="356826" y="14350"/>
                  </a:moveTo>
                  <a:lnTo>
                    <a:pt x="306832" y="14350"/>
                  </a:lnTo>
                  <a:lnTo>
                    <a:pt x="311403" y="15620"/>
                  </a:lnTo>
                  <a:lnTo>
                    <a:pt x="315467" y="18160"/>
                  </a:lnTo>
                  <a:lnTo>
                    <a:pt x="319532" y="20573"/>
                  </a:lnTo>
                  <a:lnTo>
                    <a:pt x="324103" y="25526"/>
                  </a:lnTo>
                  <a:lnTo>
                    <a:pt x="328929" y="32765"/>
                  </a:lnTo>
                  <a:lnTo>
                    <a:pt x="333883" y="39877"/>
                  </a:lnTo>
                  <a:lnTo>
                    <a:pt x="338074" y="44576"/>
                  </a:lnTo>
                  <a:lnTo>
                    <a:pt x="341375" y="46862"/>
                  </a:lnTo>
                  <a:lnTo>
                    <a:pt x="344804" y="49021"/>
                  </a:lnTo>
                  <a:lnTo>
                    <a:pt x="347979" y="50037"/>
                  </a:lnTo>
                  <a:lnTo>
                    <a:pt x="354964" y="50037"/>
                  </a:lnTo>
                  <a:lnTo>
                    <a:pt x="358775" y="48386"/>
                  </a:lnTo>
                  <a:lnTo>
                    <a:pt x="365633" y="41274"/>
                  </a:lnTo>
                  <a:lnTo>
                    <a:pt x="367284" y="37591"/>
                  </a:lnTo>
                  <a:lnTo>
                    <a:pt x="367284" y="26161"/>
                  </a:lnTo>
                  <a:lnTo>
                    <a:pt x="363474" y="19557"/>
                  </a:lnTo>
                  <a:lnTo>
                    <a:pt x="356826" y="1435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26353" y="3683888"/>
              <a:ext cx="184785" cy="202184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337173" y="3593718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89" h="282575">
                  <a:moveTo>
                    <a:pt x="111251" y="0"/>
                  </a:moveTo>
                  <a:lnTo>
                    <a:pt x="149605" y="13588"/>
                  </a:lnTo>
                  <a:lnTo>
                    <a:pt x="161036" y="26161"/>
                  </a:lnTo>
                  <a:lnTo>
                    <a:pt x="161036" y="33654"/>
                  </a:lnTo>
                  <a:lnTo>
                    <a:pt x="161036" y="37591"/>
                  </a:lnTo>
                  <a:lnTo>
                    <a:pt x="159385" y="41274"/>
                  </a:lnTo>
                  <a:lnTo>
                    <a:pt x="155955" y="44830"/>
                  </a:lnTo>
                  <a:lnTo>
                    <a:pt x="152526" y="48386"/>
                  </a:lnTo>
                  <a:lnTo>
                    <a:pt x="148716" y="50037"/>
                  </a:lnTo>
                  <a:lnTo>
                    <a:pt x="144779" y="50037"/>
                  </a:lnTo>
                  <a:lnTo>
                    <a:pt x="141731" y="50037"/>
                  </a:lnTo>
                  <a:lnTo>
                    <a:pt x="117855" y="25526"/>
                  </a:lnTo>
                  <a:lnTo>
                    <a:pt x="113284" y="20573"/>
                  </a:lnTo>
                  <a:lnTo>
                    <a:pt x="109219" y="18160"/>
                  </a:lnTo>
                  <a:lnTo>
                    <a:pt x="105155" y="15620"/>
                  </a:lnTo>
                  <a:lnTo>
                    <a:pt x="100584" y="14350"/>
                  </a:lnTo>
                  <a:lnTo>
                    <a:pt x="95503" y="14350"/>
                  </a:lnTo>
                  <a:lnTo>
                    <a:pt x="89407" y="14350"/>
                  </a:lnTo>
                  <a:lnTo>
                    <a:pt x="84327" y="16001"/>
                  </a:lnTo>
                  <a:lnTo>
                    <a:pt x="68802" y="52593"/>
                  </a:lnTo>
                  <a:lnTo>
                    <a:pt x="68072" y="86994"/>
                  </a:lnTo>
                  <a:lnTo>
                    <a:pt x="68072" y="100202"/>
                  </a:lnTo>
                  <a:lnTo>
                    <a:pt x="114935" y="100202"/>
                  </a:lnTo>
                  <a:lnTo>
                    <a:pt x="114935" y="114426"/>
                  </a:lnTo>
                  <a:lnTo>
                    <a:pt x="68072" y="114426"/>
                  </a:lnTo>
                  <a:lnTo>
                    <a:pt x="68072" y="234060"/>
                  </a:lnTo>
                  <a:lnTo>
                    <a:pt x="78612" y="272160"/>
                  </a:lnTo>
                  <a:lnTo>
                    <a:pt x="85089" y="274954"/>
                  </a:lnTo>
                  <a:lnTo>
                    <a:pt x="93344" y="274954"/>
                  </a:lnTo>
                  <a:lnTo>
                    <a:pt x="109854" y="274954"/>
                  </a:lnTo>
                  <a:lnTo>
                    <a:pt x="109854" y="282193"/>
                  </a:lnTo>
                  <a:lnTo>
                    <a:pt x="1142" y="282193"/>
                  </a:lnTo>
                  <a:lnTo>
                    <a:pt x="1142" y="274954"/>
                  </a:lnTo>
                  <a:lnTo>
                    <a:pt x="9271" y="274954"/>
                  </a:lnTo>
                  <a:lnTo>
                    <a:pt x="14604" y="274954"/>
                  </a:lnTo>
                  <a:lnTo>
                    <a:pt x="19430" y="273684"/>
                  </a:lnTo>
                  <a:lnTo>
                    <a:pt x="23749" y="271017"/>
                  </a:lnTo>
                  <a:lnTo>
                    <a:pt x="28193" y="268350"/>
                  </a:lnTo>
                  <a:lnTo>
                    <a:pt x="35305" y="234060"/>
                  </a:lnTo>
                  <a:lnTo>
                    <a:pt x="35305" y="114426"/>
                  </a:lnTo>
                  <a:lnTo>
                    <a:pt x="0" y="114426"/>
                  </a:lnTo>
                  <a:lnTo>
                    <a:pt x="0" y="100202"/>
                  </a:lnTo>
                  <a:lnTo>
                    <a:pt x="35305" y="100202"/>
                  </a:lnTo>
                  <a:lnTo>
                    <a:pt x="35305" y="88264"/>
                  </a:lnTo>
                  <a:lnTo>
                    <a:pt x="35853" y="75168"/>
                  </a:lnTo>
                  <a:lnTo>
                    <a:pt x="49022" y="33186"/>
                  </a:lnTo>
                  <a:lnTo>
                    <a:pt x="80051" y="6590"/>
                  </a:lnTo>
                  <a:lnTo>
                    <a:pt x="100296" y="736"/>
                  </a:lnTo>
                  <a:lnTo>
                    <a:pt x="1112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6603492" y="3588765"/>
            <a:ext cx="610870" cy="297307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98805" y="3588765"/>
            <a:ext cx="3353562" cy="81838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370064" y="3588765"/>
            <a:ext cx="1021969" cy="379476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8527542" y="3588765"/>
            <a:ext cx="490220" cy="297815"/>
            <a:chOff x="8527542" y="3588765"/>
            <a:chExt cx="490220" cy="297815"/>
          </a:xfrm>
        </p:grpSpPr>
        <p:sp>
          <p:nvSpPr>
            <p:cNvPr id="71" name="object 71"/>
            <p:cNvSpPr/>
            <p:nvPr/>
          </p:nvSpPr>
          <p:spPr>
            <a:xfrm>
              <a:off x="8532114" y="3593337"/>
              <a:ext cx="480695" cy="288290"/>
            </a:xfrm>
            <a:custGeom>
              <a:avLst/>
              <a:gdLst/>
              <a:ahLst/>
              <a:cxnLst/>
              <a:rect l="l" t="t" r="r" b="b"/>
              <a:pathLst>
                <a:path w="480695" h="288289">
                  <a:moveTo>
                    <a:pt x="410717" y="94995"/>
                  </a:moveTo>
                  <a:lnTo>
                    <a:pt x="363283" y="109729"/>
                  </a:lnTo>
                  <a:lnTo>
                    <a:pt x="332628" y="152400"/>
                  </a:lnTo>
                  <a:lnTo>
                    <a:pt x="326643" y="193929"/>
                  </a:lnTo>
                  <a:lnTo>
                    <a:pt x="328098" y="214379"/>
                  </a:lnTo>
                  <a:lnTo>
                    <a:pt x="350011" y="262636"/>
                  </a:lnTo>
                  <a:lnTo>
                    <a:pt x="390338" y="286567"/>
                  </a:lnTo>
                  <a:lnTo>
                    <a:pt x="406145" y="288163"/>
                  </a:lnTo>
                  <a:lnTo>
                    <a:pt x="420576" y="286760"/>
                  </a:lnTo>
                  <a:lnTo>
                    <a:pt x="433768" y="282559"/>
                  </a:lnTo>
                  <a:lnTo>
                    <a:pt x="445722" y="275572"/>
                  </a:lnTo>
                  <a:lnTo>
                    <a:pt x="456437" y="265811"/>
                  </a:lnTo>
                  <a:lnTo>
                    <a:pt x="464289" y="255778"/>
                  </a:lnTo>
                  <a:lnTo>
                    <a:pt x="421258" y="255778"/>
                  </a:lnTo>
                  <a:lnTo>
                    <a:pt x="408259" y="254327"/>
                  </a:lnTo>
                  <a:lnTo>
                    <a:pt x="374522" y="232663"/>
                  </a:lnTo>
                  <a:lnTo>
                    <a:pt x="356002" y="188229"/>
                  </a:lnTo>
                  <a:lnTo>
                    <a:pt x="354837" y="169037"/>
                  </a:lnTo>
                  <a:lnTo>
                    <a:pt x="480567" y="169037"/>
                  </a:lnTo>
                  <a:lnTo>
                    <a:pt x="479699" y="157606"/>
                  </a:lnTo>
                  <a:lnTo>
                    <a:pt x="354837" y="157606"/>
                  </a:lnTo>
                  <a:lnTo>
                    <a:pt x="356629" y="146798"/>
                  </a:lnTo>
                  <a:lnTo>
                    <a:pt x="383952" y="112315"/>
                  </a:lnTo>
                  <a:lnTo>
                    <a:pt x="399541" y="109093"/>
                  </a:lnTo>
                  <a:lnTo>
                    <a:pt x="453714" y="109093"/>
                  </a:lnTo>
                  <a:lnTo>
                    <a:pt x="450437" y="106354"/>
                  </a:lnTo>
                  <a:lnTo>
                    <a:pt x="438530" y="100044"/>
                  </a:lnTo>
                  <a:lnTo>
                    <a:pt x="425291" y="96258"/>
                  </a:lnTo>
                  <a:lnTo>
                    <a:pt x="410717" y="94995"/>
                  </a:lnTo>
                  <a:close/>
                </a:path>
                <a:path w="480695" h="288289">
                  <a:moveTo>
                    <a:pt x="474471" y="212217"/>
                  </a:moveTo>
                  <a:lnTo>
                    <a:pt x="452246" y="245872"/>
                  </a:lnTo>
                  <a:lnTo>
                    <a:pt x="421258" y="255778"/>
                  </a:lnTo>
                  <a:lnTo>
                    <a:pt x="464289" y="255778"/>
                  </a:lnTo>
                  <a:lnTo>
                    <a:pt x="465458" y="254283"/>
                  </a:lnTo>
                  <a:lnTo>
                    <a:pt x="472503" y="242173"/>
                  </a:lnTo>
                  <a:lnTo>
                    <a:pt x="477547" y="229467"/>
                  </a:lnTo>
                  <a:lnTo>
                    <a:pt x="480567" y="216154"/>
                  </a:lnTo>
                  <a:lnTo>
                    <a:pt x="474471" y="212217"/>
                  </a:lnTo>
                  <a:close/>
                </a:path>
                <a:path w="480695" h="288289">
                  <a:moveTo>
                    <a:pt x="453714" y="109093"/>
                  </a:moveTo>
                  <a:lnTo>
                    <a:pt x="406653" y="109093"/>
                  </a:lnTo>
                  <a:lnTo>
                    <a:pt x="413511" y="111251"/>
                  </a:lnTo>
                  <a:lnTo>
                    <a:pt x="426719" y="119634"/>
                  </a:lnTo>
                  <a:lnTo>
                    <a:pt x="439038" y="157606"/>
                  </a:lnTo>
                  <a:lnTo>
                    <a:pt x="479699" y="157606"/>
                  </a:lnTo>
                  <a:lnTo>
                    <a:pt x="479351" y="153033"/>
                  </a:lnTo>
                  <a:lnTo>
                    <a:pt x="475694" y="138731"/>
                  </a:lnTo>
                  <a:lnTo>
                    <a:pt x="469584" y="126120"/>
                  </a:lnTo>
                  <a:lnTo>
                    <a:pt x="461009" y="115188"/>
                  </a:lnTo>
                  <a:lnTo>
                    <a:pt x="453714" y="109093"/>
                  </a:lnTo>
                  <a:close/>
                </a:path>
                <a:path w="480695" h="288289">
                  <a:moveTo>
                    <a:pt x="61594" y="114426"/>
                  </a:moveTo>
                  <a:lnTo>
                    <a:pt x="28828" y="114426"/>
                  </a:lnTo>
                  <a:lnTo>
                    <a:pt x="28828" y="236855"/>
                  </a:lnTo>
                  <a:lnTo>
                    <a:pt x="40131" y="277113"/>
                  </a:lnTo>
                  <a:lnTo>
                    <a:pt x="45974" y="280416"/>
                  </a:lnTo>
                  <a:lnTo>
                    <a:pt x="51815" y="283844"/>
                  </a:lnTo>
                  <a:lnTo>
                    <a:pt x="57784" y="285495"/>
                  </a:lnTo>
                  <a:lnTo>
                    <a:pt x="63880" y="285495"/>
                  </a:lnTo>
                  <a:lnTo>
                    <a:pt x="101314" y="263429"/>
                  </a:lnTo>
                  <a:lnTo>
                    <a:pt x="101842" y="262509"/>
                  </a:lnTo>
                  <a:lnTo>
                    <a:pt x="74421" y="262509"/>
                  </a:lnTo>
                  <a:lnTo>
                    <a:pt x="70103" y="260476"/>
                  </a:lnTo>
                  <a:lnTo>
                    <a:pt x="63372" y="252222"/>
                  </a:lnTo>
                  <a:lnTo>
                    <a:pt x="61594" y="244220"/>
                  </a:lnTo>
                  <a:lnTo>
                    <a:pt x="61594" y="114426"/>
                  </a:lnTo>
                  <a:close/>
                </a:path>
                <a:path w="480695" h="288289">
                  <a:moveTo>
                    <a:pt x="109727" y="246380"/>
                  </a:moveTo>
                  <a:lnTo>
                    <a:pt x="101980" y="246380"/>
                  </a:lnTo>
                  <a:lnTo>
                    <a:pt x="99694" y="251713"/>
                  </a:lnTo>
                  <a:lnTo>
                    <a:pt x="96519" y="255650"/>
                  </a:lnTo>
                  <a:lnTo>
                    <a:pt x="92455" y="258444"/>
                  </a:lnTo>
                  <a:lnTo>
                    <a:pt x="88264" y="261112"/>
                  </a:lnTo>
                  <a:lnTo>
                    <a:pt x="84074" y="262509"/>
                  </a:lnTo>
                  <a:lnTo>
                    <a:pt x="101842" y="262509"/>
                  </a:lnTo>
                  <a:lnTo>
                    <a:pt x="105866" y="255500"/>
                  </a:lnTo>
                  <a:lnTo>
                    <a:pt x="109727" y="246380"/>
                  </a:lnTo>
                  <a:close/>
                </a:path>
                <a:path w="480695" h="288289">
                  <a:moveTo>
                    <a:pt x="61594" y="40767"/>
                  </a:moveTo>
                  <a:lnTo>
                    <a:pt x="55499" y="40767"/>
                  </a:lnTo>
                  <a:lnTo>
                    <a:pt x="51639" y="50002"/>
                  </a:lnTo>
                  <a:lnTo>
                    <a:pt x="48244" y="57689"/>
                  </a:lnTo>
                  <a:lnTo>
                    <a:pt x="22351" y="93091"/>
                  </a:lnTo>
                  <a:lnTo>
                    <a:pt x="0" y="107950"/>
                  </a:lnTo>
                  <a:lnTo>
                    <a:pt x="0" y="114426"/>
                  </a:lnTo>
                  <a:lnTo>
                    <a:pt x="104139" y="114426"/>
                  </a:lnTo>
                  <a:lnTo>
                    <a:pt x="104139" y="100584"/>
                  </a:lnTo>
                  <a:lnTo>
                    <a:pt x="61594" y="100584"/>
                  </a:lnTo>
                  <a:lnTo>
                    <a:pt x="61594" y="40767"/>
                  </a:lnTo>
                  <a:close/>
                </a:path>
                <a:path w="480695" h="288289">
                  <a:moveTo>
                    <a:pt x="202945" y="275336"/>
                  </a:moveTo>
                  <a:lnTo>
                    <a:pt x="112649" y="275336"/>
                  </a:lnTo>
                  <a:lnTo>
                    <a:pt x="112649" y="282575"/>
                  </a:lnTo>
                  <a:lnTo>
                    <a:pt x="202945" y="282575"/>
                  </a:lnTo>
                  <a:lnTo>
                    <a:pt x="202945" y="275336"/>
                  </a:lnTo>
                  <a:close/>
                </a:path>
                <a:path w="480695" h="288289">
                  <a:moveTo>
                    <a:pt x="308228" y="275336"/>
                  </a:moveTo>
                  <a:lnTo>
                    <a:pt x="218820" y="275336"/>
                  </a:lnTo>
                  <a:lnTo>
                    <a:pt x="218820" y="282575"/>
                  </a:lnTo>
                  <a:lnTo>
                    <a:pt x="308228" y="282575"/>
                  </a:lnTo>
                  <a:lnTo>
                    <a:pt x="308228" y="275336"/>
                  </a:lnTo>
                  <a:close/>
                </a:path>
                <a:path w="480695" h="288289">
                  <a:moveTo>
                    <a:pt x="173481" y="26035"/>
                  </a:moveTo>
                  <a:lnTo>
                    <a:pt x="129666" y="26035"/>
                  </a:lnTo>
                  <a:lnTo>
                    <a:pt x="132333" y="26924"/>
                  </a:lnTo>
                  <a:lnTo>
                    <a:pt x="134492" y="28575"/>
                  </a:lnTo>
                  <a:lnTo>
                    <a:pt x="140368" y="62607"/>
                  </a:lnTo>
                  <a:lnTo>
                    <a:pt x="140358" y="253873"/>
                  </a:lnTo>
                  <a:lnTo>
                    <a:pt x="131699" y="271653"/>
                  </a:lnTo>
                  <a:lnTo>
                    <a:pt x="127126" y="274193"/>
                  </a:lnTo>
                  <a:lnTo>
                    <a:pt x="120776" y="275336"/>
                  </a:lnTo>
                  <a:lnTo>
                    <a:pt x="193675" y="275336"/>
                  </a:lnTo>
                  <a:lnTo>
                    <a:pt x="187070" y="274319"/>
                  </a:lnTo>
                  <a:lnTo>
                    <a:pt x="183260" y="272288"/>
                  </a:lnTo>
                  <a:lnTo>
                    <a:pt x="173481" y="253873"/>
                  </a:lnTo>
                  <a:lnTo>
                    <a:pt x="173481" y="145287"/>
                  </a:lnTo>
                  <a:lnTo>
                    <a:pt x="180556" y="138066"/>
                  </a:lnTo>
                  <a:lnTo>
                    <a:pt x="186108" y="133095"/>
                  </a:lnTo>
                  <a:lnTo>
                    <a:pt x="173481" y="133095"/>
                  </a:lnTo>
                  <a:lnTo>
                    <a:pt x="173481" y="26035"/>
                  </a:lnTo>
                  <a:close/>
                </a:path>
                <a:path w="480695" h="288289">
                  <a:moveTo>
                    <a:pt x="272914" y="119253"/>
                  </a:moveTo>
                  <a:lnTo>
                    <a:pt x="225297" y="119253"/>
                  </a:lnTo>
                  <a:lnTo>
                    <a:pt x="230758" y="120776"/>
                  </a:lnTo>
                  <a:lnTo>
                    <a:pt x="239775" y="127000"/>
                  </a:lnTo>
                  <a:lnTo>
                    <a:pt x="248030" y="257937"/>
                  </a:lnTo>
                  <a:lnTo>
                    <a:pt x="247650" y="260095"/>
                  </a:lnTo>
                  <a:lnTo>
                    <a:pt x="246252" y="265175"/>
                  </a:lnTo>
                  <a:lnTo>
                    <a:pt x="243966" y="268986"/>
                  </a:lnTo>
                  <a:lnTo>
                    <a:pt x="237362" y="274066"/>
                  </a:lnTo>
                  <a:lnTo>
                    <a:pt x="231393" y="275336"/>
                  </a:lnTo>
                  <a:lnTo>
                    <a:pt x="299719" y="275336"/>
                  </a:lnTo>
                  <a:lnTo>
                    <a:pt x="283971" y="265049"/>
                  </a:lnTo>
                  <a:lnTo>
                    <a:pt x="282066" y="260857"/>
                  </a:lnTo>
                  <a:lnTo>
                    <a:pt x="281278" y="253873"/>
                  </a:lnTo>
                  <a:lnTo>
                    <a:pt x="281177" y="177037"/>
                  </a:lnTo>
                  <a:lnTo>
                    <a:pt x="280939" y="161488"/>
                  </a:lnTo>
                  <a:lnTo>
                    <a:pt x="280225" y="148558"/>
                  </a:lnTo>
                  <a:lnTo>
                    <a:pt x="279034" y="138247"/>
                  </a:lnTo>
                  <a:lnTo>
                    <a:pt x="277367" y="130556"/>
                  </a:lnTo>
                  <a:lnTo>
                    <a:pt x="274341" y="122029"/>
                  </a:lnTo>
                  <a:lnTo>
                    <a:pt x="272914" y="119253"/>
                  </a:lnTo>
                  <a:close/>
                </a:path>
                <a:path w="480695" h="288289">
                  <a:moveTo>
                    <a:pt x="234314" y="95123"/>
                  </a:moveTo>
                  <a:lnTo>
                    <a:pt x="193278" y="113204"/>
                  </a:lnTo>
                  <a:lnTo>
                    <a:pt x="173481" y="133095"/>
                  </a:lnTo>
                  <a:lnTo>
                    <a:pt x="186108" y="133095"/>
                  </a:lnTo>
                  <a:lnTo>
                    <a:pt x="187118" y="132191"/>
                  </a:lnTo>
                  <a:lnTo>
                    <a:pt x="193180" y="127625"/>
                  </a:lnTo>
                  <a:lnTo>
                    <a:pt x="198754" y="124332"/>
                  </a:lnTo>
                  <a:lnTo>
                    <a:pt x="205739" y="120904"/>
                  </a:lnTo>
                  <a:lnTo>
                    <a:pt x="212470" y="119253"/>
                  </a:lnTo>
                  <a:lnTo>
                    <a:pt x="272914" y="119253"/>
                  </a:lnTo>
                  <a:lnTo>
                    <a:pt x="270589" y="114728"/>
                  </a:lnTo>
                  <a:lnTo>
                    <a:pt x="241766" y="95668"/>
                  </a:lnTo>
                  <a:lnTo>
                    <a:pt x="234314" y="95123"/>
                  </a:lnTo>
                  <a:close/>
                </a:path>
                <a:path w="480695" h="288289">
                  <a:moveTo>
                    <a:pt x="173481" y="0"/>
                  </a:moveTo>
                  <a:lnTo>
                    <a:pt x="164337" y="0"/>
                  </a:lnTo>
                  <a:lnTo>
                    <a:pt x="109854" y="22225"/>
                  </a:lnTo>
                  <a:lnTo>
                    <a:pt x="112649" y="29210"/>
                  </a:lnTo>
                  <a:lnTo>
                    <a:pt x="118871" y="27050"/>
                  </a:lnTo>
                  <a:lnTo>
                    <a:pt x="123443" y="26035"/>
                  </a:lnTo>
                  <a:lnTo>
                    <a:pt x="173481" y="26035"/>
                  </a:lnTo>
                  <a:lnTo>
                    <a:pt x="17348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854186" y="3683761"/>
              <a:ext cx="163068" cy="202311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527542" y="3629532"/>
              <a:ext cx="118872" cy="253873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8641969" y="3593337"/>
              <a:ext cx="198755" cy="282575"/>
            </a:xfrm>
            <a:custGeom>
              <a:avLst/>
              <a:gdLst/>
              <a:ahLst/>
              <a:cxnLst/>
              <a:rect l="l" t="t" r="r" b="b"/>
              <a:pathLst>
                <a:path w="198754" h="282575">
                  <a:moveTo>
                    <a:pt x="54482" y="0"/>
                  </a:moveTo>
                  <a:lnTo>
                    <a:pt x="63626" y="0"/>
                  </a:lnTo>
                  <a:lnTo>
                    <a:pt x="63626" y="133095"/>
                  </a:lnTo>
                  <a:lnTo>
                    <a:pt x="74102" y="122072"/>
                  </a:lnTo>
                  <a:lnTo>
                    <a:pt x="105028" y="98980"/>
                  </a:lnTo>
                  <a:lnTo>
                    <a:pt x="124459" y="95123"/>
                  </a:lnTo>
                  <a:lnTo>
                    <a:pt x="131911" y="95668"/>
                  </a:lnTo>
                  <a:lnTo>
                    <a:pt x="164486" y="122029"/>
                  </a:lnTo>
                  <a:lnTo>
                    <a:pt x="171084" y="161488"/>
                  </a:lnTo>
                  <a:lnTo>
                    <a:pt x="171323" y="177037"/>
                  </a:lnTo>
                  <a:lnTo>
                    <a:pt x="171323" y="241426"/>
                  </a:lnTo>
                  <a:lnTo>
                    <a:pt x="171323" y="252984"/>
                  </a:lnTo>
                  <a:lnTo>
                    <a:pt x="172211" y="260857"/>
                  </a:lnTo>
                  <a:lnTo>
                    <a:pt x="174116" y="265049"/>
                  </a:lnTo>
                  <a:lnTo>
                    <a:pt x="175386" y="268224"/>
                  </a:lnTo>
                  <a:lnTo>
                    <a:pt x="177673" y="270763"/>
                  </a:lnTo>
                  <a:lnTo>
                    <a:pt x="180848" y="272669"/>
                  </a:lnTo>
                  <a:lnTo>
                    <a:pt x="184023" y="274447"/>
                  </a:lnTo>
                  <a:lnTo>
                    <a:pt x="189864" y="275336"/>
                  </a:lnTo>
                  <a:lnTo>
                    <a:pt x="198374" y="275336"/>
                  </a:lnTo>
                  <a:lnTo>
                    <a:pt x="198374" y="282575"/>
                  </a:lnTo>
                  <a:lnTo>
                    <a:pt x="108965" y="282575"/>
                  </a:lnTo>
                  <a:lnTo>
                    <a:pt x="108965" y="275336"/>
                  </a:lnTo>
                  <a:lnTo>
                    <a:pt x="113156" y="275336"/>
                  </a:lnTo>
                  <a:lnTo>
                    <a:pt x="121538" y="275336"/>
                  </a:lnTo>
                  <a:lnTo>
                    <a:pt x="127507" y="274066"/>
                  </a:lnTo>
                  <a:lnTo>
                    <a:pt x="130809" y="271525"/>
                  </a:lnTo>
                  <a:lnTo>
                    <a:pt x="134111" y="268986"/>
                  </a:lnTo>
                  <a:lnTo>
                    <a:pt x="136398" y="265175"/>
                  </a:lnTo>
                  <a:lnTo>
                    <a:pt x="137795" y="260095"/>
                  </a:lnTo>
                  <a:lnTo>
                    <a:pt x="138175" y="257937"/>
                  </a:lnTo>
                  <a:lnTo>
                    <a:pt x="138302" y="251713"/>
                  </a:lnTo>
                  <a:lnTo>
                    <a:pt x="138302" y="241426"/>
                  </a:lnTo>
                  <a:lnTo>
                    <a:pt x="138302" y="177037"/>
                  </a:lnTo>
                  <a:lnTo>
                    <a:pt x="135254" y="137922"/>
                  </a:lnTo>
                  <a:lnTo>
                    <a:pt x="125475" y="123951"/>
                  </a:lnTo>
                  <a:lnTo>
                    <a:pt x="120903" y="120776"/>
                  </a:lnTo>
                  <a:lnTo>
                    <a:pt x="115442" y="119253"/>
                  </a:lnTo>
                  <a:lnTo>
                    <a:pt x="109092" y="119253"/>
                  </a:lnTo>
                  <a:lnTo>
                    <a:pt x="102615" y="119253"/>
                  </a:lnTo>
                  <a:lnTo>
                    <a:pt x="63626" y="145287"/>
                  </a:lnTo>
                  <a:lnTo>
                    <a:pt x="63626" y="241426"/>
                  </a:lnTo>
                  <a:lnTo>
                    <a:pt x="63626" y="253873"/>
                  </a:lnTo>
                  <a:lnTo>
                    <a:pt x="83820" y="275336"/>
                  </a:lnTo>
                  <a:lnTo>
                    <a:pt x="93090" y="275336"/>
                  </a:lnTo>
                  <a:lnTo>
                    <a:pt x="93090" y="282575"/>
                  </a:lnTo>
                  <a:lnTo>
                    <a:pt x="2794" y="282575"/>
                  </a:lnTo>
                  <a:lnTo>
                    <a:pt x="2794" y="275336"/>
                  </a:lnTo>
                  <a:lnTo>
                    <a:pt x="10922" y="275336"/>
                  </a:lnTo>
                  <a:lnTo>
                    <a:pt x="17272" y="274193"/>
                  </a:lnTo>
                  <a:lnTo>
                    <a:pt x="21844" y="271653"/>
                  </a:lnTo>
                  <a:lnTo>
                    <a:pt x="24510" y="270256"/>
                  </a:lnTo>
                  <a:lnTo>
                    <a:pt x="26670" y="267716"/>
                  </a:lnTo>
                  <a:lnTo>
                    <a:pt x="28321" y="264032"/>
                  </a:lnTo>
                  <a:lnTo>
                    <a:pt x="29845" y="260350"/>
                  </a:lnTo>
                  <a:lnTo>
                    <a:pt x="30606" y="252856"/>
                  </a:lnTo>
                  <a:lnTo>
                    <a:pt x="30606" y="241426"/>
                  </a:lnTo>
                  <a:lnTo>
                    <a:pt x="30606" y="76707"/>
                  </a:lnTo>
                  <a:lnTo>
                    <a:pt x="29209" y="38354"/>
                  </a:lnTo>
                  <a:lnTo>
                    <a:pt x="19811" y="26035"/>
                  </a:lnTo>
                  <a:lnTo>
                    <a:pt x="16382" y="26035"/>
                  </a:lnTo>
                  <a:lnTo>
                    <a:pt x="13588" y="26035"/>
                  </a:lnTo>
                  <a:lnTo>
                    <a:pt x="9016" y="27050"/>
                  </a:lnTo>
                  <a:lnTo>
                    <a:pt x="2794" y="29210"/>
                  </a:lnTo>
                  <a:lnTo>
                    <a:pt x="0" y="22225"/>
                  </a:lnTo>
                  <a:lnTo>
                    <a:pt x="5448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" name="object 7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9165463" y="3595751"/>
            <a:ext cx="1759204" cy="29032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11063605" y="3588765"/>
            <a:ext cx="819785" cy="297307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8155" y="4684267"/>
            <a:ext cx="109880" cy="109855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668248" y="4594605"/>
            <a:ext cx="2235860" cy="379476"/>
          </a:xfrm>
          <a:prstGeom prst="rect">
            <a:avLst/>
          </a:prstGeom>
        </p:spPr>
      </p:pic>
      <p:pic>
        <p:nvPicPr>
          <p:cNvPr id="79" name="object 79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3014217" y="4594605"/>
            <a:ext cx="909828" cy="297307"/>
          </a:xfrm>
          <a:prstGeom prst="rect">
            <a:avLst/>
          </a:prstGeom>
        </p:spPr>
      </p:pic>
      <p:pic>
        <p:nvPicPr>
          <p:cNvPr id="80" name="object 80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4028821" y="4594605"/>
            <a:ext cx="619379" cy="297307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4736591" y="4594605"/>
            <a:ext cx="1579499" cy="37871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430898" y="4594478"/>
            <a:ext cx="1003934" cy="379603"/>
          </a:xfrm>
          <a:prstGeom prst="rect">
            <a:avLst/>
          </a:prstGeom>
        </p:spPr>
      </p:pic>
      <p:pic>
        <p:nvPicPr>
          <p:cNvPr id="83" name="object 8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528814" y="4594605"/>
            <a:ext cx="1369441" cy="297307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378155" y="5249671"/>
            <a:ext cx="109880" cy="109855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598805" y="5160009"/>
            <a:ext cx="3587115" cy="818515"/>
            <a:chOff x="598805" y="5160009"/>
            <a:chExt cx="3587115" cy="818515"/>
          </a:xfrm>
        </p:grpSpPr>
        <p:pic>
          <p:nvPicPr>
            <p:cNvPr id="86" name="object 8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521077" y="5160009"/>
              <a:ext cx="1664589" cy="297307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598805" y="5160009"/>
              <a:ext cx="2098294" cy="818426"/>
            </a:xfrm>
            <a:prstGeom prst="rect">
              <a:avLst/>
            </a:prstGeom>
          </p:spPr>
        </p:pic>
      </p:grpSp>
      <p:pic>
        <p:nvPicPr>
          <p:cNvPr id="88" name="object 88"/>
          <p:cNvPicPr/>
          <p:nvPr/>
        </p:nvPicPr>
        <p:blipFill>
          <a:blip r:embed="rId51" cstate="print"/>
          <a:stretch>
            <a:fillRect/>
          </a:stretch>
        </p:blipFill>
        <p:spPr>
          <a:xfrm>
            <a:off x="4435221" y="5160009"/>
            <a:ext cx="1435989" cy="297307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6119240" y="5160009"/>
            <a:ext cx="1037209" cy="297307"/>
          </a:xfrm>
          <a:prstGeom prst="rect">
            <a:avLst/>
          </a:prstGeom>
        </p:spPr>
      </p:pic>
      <p:grpSp>
        <p:nvGrpSpPr>
          <p:cNvPr id="90" name="object 90"/>
          <p:cNvGrpSpPr/>
          <p:nvPr/>
        </p:nvGrpSpPr>
        <p:grpSpPr>
          <a:xfrm>
            <a:off x="7433691" y="5160009"/>
            <a:ext cx="224154" cy="294640"/>
            <a:chOff x="7433691" y="5160009"/>
            <a:chExt cx="224154" cy="294640"/>
          </a:xfrm>
        </p:grpSpPr>
        <p:sp>
          <p:nvSpPr>
            <p:cNvPr id="91" name="object 91"/>
            <p:cNvSpPr/>
            <p:nvPr/>
          </p:nvSpPr>
          <p:spPr>
            <a:xfrm>
              <a:off x="7438263" y="5164581"/>
              <a:ext cx="214629" cy="285750"/>
            </a:xfrm>
            <a:custGeom>
              <a:avLst/>
              <a:gdLst/>
              <a:ahLst/>
              <a:cxnLst/>
              <a:rect l="l" t="t" r="r" b="b"/>
              <a:pathLst>
                <a:path w="214629" h="285750">
                  <a:moveTo>
                    <a:pt x="91185" y="275336"/>
                  </a:moveTo>
                  <a:lnTo>
                    <a:pt x="2793" y="275336"/>
                  </a:lnTo>
                  <a:lnTo>
                    <a:pt x="2793" y="282575"/>
                  </a:lnTo>
                  <a:lnTo>
                    <a:pt x="91185" y="282575"/>
                  </a:lnTo>
                  <a:lnTo>
                    <a:pt x="91185" y="275336"/>
                  </a:lnTo>
                  <a:close/>
                </a:path>
                <a:path w="214629" h="285750">
                  <a:moveTo>
                    <a:pt x="63626" y="121666"/>
                  </a:moveTo>
                  <a:lnTo>
                    <a:pt x="19684" y="121666"/>
                  </a:lnTo>
                  <a:lnTo>
                    <a:pt x="22478" y="122428"/>
                  </a:lnTo>
                  <a:lnTo>
                    <a:pt x="24383" y="124079"/>
                  </a:lnTo>
                  <a:lnTo>
                    <a:pt x="30592" y="252857"/>
                  </a:lnTo>
                  <a:lnTo>
                    <a:pt x="29717" y="260350"/>
                  </a:lnTo>
                  <a:lnTo>
                    <a:pt x="26161" y="268224"/>
                  </a:lnTo>
                  <a:lnTo>
                    <a:pt x="23748" y="271145"/>
                  </a:lnTo>
                  <a:lnTo>
                    <a:pt x="20700" y="272796"/>
                  </a:lnTo>
                  <a:lnTo>
                    <a:pt x="17652" y="274574"/>
                  </a:lnTo>
                  <a:lnTo>
                    <a:pt x="11683" y="275336"/>
                  </a:lnTo>
                  <a:lnTo>
                    <a:pt x="82550" y="275336"/>
                  </a:lnTo>
                  <a:lnTo>
                    <a:pt x="76707" y="274447"/>
                  </a:lnTo>
                  <a:lnTo>
                    <a:pt x="73405" y="272669"/>
                  </a:lnTo>
                  <a:lnTo>
                    <a:pt x="70103" y="270764"/>
                  </a:lnTo>
                  <a:lnTo>
                    <a:pt x="67690" y="267970"/>
                  </a:lnTo>
                  <a:lnTo>
                    <a:pt x="64388" y="260350"/>
                  </a:lnTo>
                  <a:lnTo>
                    <a:pt x="63626" y="252857"/>
                  </a:lnTo>
                  <a:lnTo>
                    <a:pt x="63626" y="121666"/>
                  </a:lnTo>
                  <a:close/>
                </a:path>
                <a:path w="214629" h="285750">
                  <a:moveTo>
                    <a:pt x="63626" y="95123"/>
                  </a:moveTo>
                  <a:lnTo>
                    <a:pt x="54863" y="95123"/>
                  </a:lnTo>
                  <a:lnTo>
                    <a:pt x="0" y="117475"/>
                  </a:lnTo>
                  <a:lnTo>
                    <a:pt x="2793" y="124587"/>
                  </a:lnTo>
                  <a:lnTo>
                    <a:pt x="8127" y="122555"/>
                  </a:lnTo>
                  <a:lnTo>
                    <a:pt x="12572" y="121666"/>
                  </a:lnTo>
                  <a:lnTo>
                    <a:pt x="63626" y="121666"/>
                  </a:lnTo>
                  <a:lnTo>
                    <a:pt x="63626" y="95123"/>
                  </a:lnTo>
                  <a:close/>
                </a:path>
                <a:path w="214629" h="285750">
                  <a:moveTo>
                    <a:pt x="166369" y="114427"/>
                  </a:moveTo>
                  <a:lnTo>
                    <a:pt x="133603" y="114427"/>
                  </a:lnTo>
                  <a:lnTo>
                    <a:pt x="133603" y="236855"/>
                  </a:lnTo>
                  <a:lnTo>
                    <a:pt x="144906" y="277114"/>
                  </a:lnTo>
                  <a:lnTo>
                    <a:pt x="150748" y="280416"/>
                  </a:lnTo>
                  <a:lnTo>
                    <a:pt x="156590" y="283845"/>
                  </a:lnTo>
                  <a:lnTo>
                    <a:pt x="162559" y="285496"/>
                  </a:lnTo>
                  <a:lnTo>
                    <a:pt x="168655" y="285496"/>
                  </a:lnTo>
                  <a:lnTo>
                    <a:pt x="206089" y="263429"/>
                  </a:lnTo>
                  <a:lnTo>
                    <a:pt x="206617" y="262509"/>
                  </a:lnTo>
                  <a:lnTo>
                    <a:pt x="179196" y="262509"/>
                  </a:lnTo>
                  <a:lnTo>
                    <a:pt x="174878" y="260477"/>
                  </a:lnTo>
                  <a:lnTo>
                    <a:pt x="168147" y="252222"/>
                  </a:lnTo>
                  <a:lnTo>
                    <a:pt x="166369" y="244221"/>
                  </a:lnTo>
                  <a:lnTo>
                    <a:pt x="166369" y="114427"/>
                  </a:lnTo>
                  <a:close/>
                </a:path>
                <a:path w="214629" h="285750">
                  <a:moveTo>
                    <a:pt x="214502" y="246380"/>
                  </a:moveTo>
                  <a:lnTo>
                    <a:pt x="206755" y="246380"/>
                  </a:lnTo>
                  <a:lnTo>
                    <a:pt x="204469" y="251714"/>
                  </a:lnTo>
                  <a:lnTo>
                    <a:pt x="201294" y="255651"/>
                  </a:lnTo>
                  <a:lnTo>
                    <a:pt x="197230" y="258445"/>
                  </a:lnTo>
                  <a:lnTo>
                    <a:pt x="193039" y="261112"/>
                  </a:lnTo>
                  <a:lnTo>
                    <a:pt x="188848" y="262509"/>
                  </a:lnTo>
                  <a:lnTo>
                    <a:pt x="206617" y="262509"/>
                  </a:lnTo>
                  <a:lnTo>
                    <a:pt x="210641" y="255500"/>
                  </a:lnTo>
                  <a:lnTo>
                    <a:pt x="214502" y="246380"/>
                  </a:lnTo>
                  <a:close/>
                </a:path>
                <a:path w="214629" h="285750">
                  <a:moveTo>
                    <a:pt x="166369" y="40767"/>
                  </a:moveTo>
                  <a:lnTo>
                    <a:pt x="160273" y="40767"/>
                  </a:lnTo>
                  <a:lnTo>
                    <a:pt x="156414" y="50002"/>
                  </a:lnTo>
                  <a:lnTo>
                    <a:pt x="153019" y="57689"/>
                  </a:lnTo>
                  <a:lnTo>
                    <a:pt x="127126" y="93091"/>
                  </a:lnTo>
                  <a:lnTo>
                    <a:pt x="104775" y="107950"/>
                  </a:lnTo>
                  <a:lnTo>
                    <a:pt x="104775" y="114427"/>
                  </a:lnTo>
                  <a:lnTo>
                    <a:pt x="208914" y="114427"/>
                  </a:lnTo>
                  <a:lnTo>
                    <a:pt x="208914" y="100584"/>
                  </a:lnTo>
                  <a:lnTo>
                    <a:pt x="166369" y="100584"/>
                  </a:lnTo>
                  <a:lnTo>
                    <a:pt x="166369" y="40767"/>
                  </a:lnTo>
                  <a:close/>
                </a:path>
                <a:path w="214629" h="285750">
                  <a:moveTo>
                    <a:pt x="52704" y="0"/>
                  </a:moveTo>
                  <a:lnTo>
                    <a:pt x="41401" y="0"/>
                  </a:lnTo>
                  <a:lnTo>
                    <a:pt x="36575" y="1905"/>
                  </a:lnTo>
                  <a:lnTo>
                    <a:pt x="32638" y="5842"/>
                  </a:lnTo>
                  <a:lnTo>
                    <a:pt x="28828" y="9779"/>
                  </a:lnTo>
                  <a:lnTo>
                    <a:pt x="26796" y="14478"/>
                  </a:lnTo>
                  <a:lnTo>
                    <a:pt x="26796" y="25654"/>
                  </a:lnTo>
                  <a:lnTo>
                    <a:pt x="28828" y="30353"/>
                  </a:lnTo>
                  <a:lnTo>
                    <a:pt x="32765" y="34417"/>
                  </a:lnTo>
                  <a:lnTo>
                    <a:pt x="36702" y="38354"/>
                  </a:lnTo>
                  <a:lnTo>
                    <a:pt x="41528" y="40386"/>
                  </a:lnTo>
                  <a:lnTo>
                    <a:pt x="52704" y="40386"/>
                  </a:lnTo>
                  <a:lnTo>
                    <a:pt x="57403" y="38354"/>
                  </a:lnTo>
                  <a:lnTo>
                    <a:pt x="61340" y="34417"/>
                  </a:lnTo>
                  <a:lnTo>
                    <a:pt x="65150" y="30353"/>
                  </a:lnTo>
                  <a:lnTo>
                    <a:pt x="67182" y="25654"/>
                  </a:lnTo>
                  <a:lnTo>
                    <a:pt x="67182" y="14478"/>
                  </a:lnTo>
                  <a:lnTo>
                    <a:pt x="65150" y="9779"/>
                  </a:lnTo>
                  <a:lnTo>
                    <a:pt x="61340" y="5842"/>
                  </a:lnTo>
                  <a:lnTo>
                    <a:pt x="57403" y="1905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2" name="object 92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433691" y="5160009"/>
              <a:ext cx="223647" cy="294640"/>
            </a:xfrm>
            <a:prstGeom prst="rect">
              <a:avLst/>
            </a:prstGeom>
          </p:spPr>
        </p:pic>
      </p:grpSp>
      <p:pic>
        <p:nvPicPr>
          <p:cNvPr id="93" name="object 93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7922386" y="5160390"/>
            <a:ext cx="1057656" cy="296926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5" cstate="print"/>
          <a:stretch>
            <a:fillRect/>
          </a:stretch>
        </p:blipFill>
        <p:spPr>
          <a:xfrm>
            <a:off x="9261982" y="5160009"/>
            <a:ext cx="583184" cy="297307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0098913" y="5160009"/>
            <a:ext cx="761746" cy="297307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11129009" y="5255133"/>
            <a:ext cx="754380" cy="28435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6624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/>
              <a:t>Who </a:t>
            </a:r>
            <a:r>
              <a:rPr spc="-25" dirty="0"/>
              <a:t>are </a:t>
            </a:r>
            <a:r>
              <a:rPr dirty="0"/>
              <a:t>the ones who use the Big Data </a:t>
            </a:r>
            <a:r>
              <a:rPr spc="-1090" dirty="0"/>
              <a:t> </a:t>
            </a:r>
            <a:r>
              <a:rPr spc="-35" dirty="0"/>
              <a:t>Technology?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51178" y="2116708"/>
            <a:ext cx="238760" cy="290195"/>
            <a:chOff x="1251178" y="2116708"/>
            <a:chExt cx="238760" cy="290195"/>
          </a:xfrm>
        </p:grpSpPr>
        <p:sp>
          <p:nvSpPr>
            <p:cNvPr id="4" name="object 4"/>
            <p:cNvSpPr/>
            <p:nvPr/>
          </p:nvSpPr>
          <p:spPr>
            <a:xfrm>
              <a:off x="1255750" y="2121280"/>
              <a:ext cx="229870" cy="280670"/>
            </a:xfrm>
            <a:custGeom>
              <a:avLst/>
              <a:gdLst/>
              <a:ahLst/>
              <a:cxnLst/>
              <a:rect l="l" t="t" r="r" b="b"/>
              <a:pathLst>
                <a:path w="229869" h="280669">
                  <a:moveTo>
                    <a:pt x="213639" y="236474"/>
                  </a:moveTo>
                  <a:lnTo>
                    <a:pt x="201320" y="236474"/>
                  </a:lnTo>
                  <a:lnTo>
                    <a:pt x="196113" y="238506"/>
                  </a:lnTo>
                  <a:lnTo>
                    <a:pt x="191795" y="242824"/>
                  </a:lnTo>
                  <a:lnTo>
                    <a:pt x="187477" y="247015"/>
                  </a:lnTo>
                  <a:lnTo>
                    <a:pt x="185318" y="252222"/>
                  </a:lnTo>
                  <a:lnTo>
                    <a:pt x="185318" y="264541"/>
                  </a:lnTo>
                  <a:lnTo>
                    <a:pt x="187477" y="269748"/>
                  </a:lnTo>
                  <a:lnTo>
                    <a:pt x="196113" y="278384"/>
                  </a:lnTo>
                  <a:lnTo>
                    <a:pt x="201320" y="280543"/>
                  </a:lnTo>
                  <a:lnTo>
                    <a:pt x="213512" y="280543"/>
                  </a:lnTo>
                  <a:lnTo>
                    <a:pt x="218719" y="278384"/>
                  </a:lnTo>
                  <a:lnTo>
                    <a:pt x="227355" y="269748"/>
                  </a:lnTo>
                  <a:lnTo>
                    <a:pt x="229387" y="264541"/>
                  </a:lnTo>
                  <a:lnTo>
                    <a:pt x="229337" y="252222"/>
                  </a:lnTo>
                  <a:lnTo>
                    <a:pt x="227355" y="247142"/>
                  </a:lnTo>
                  <a:lnTo>
                    <a:pt x="218846" y="238633"/>
                  </a:lnTo>
                  <a:lnTo>
                    <a:pt x="213639" y="236474"/>
                  </a:lnTo>
                  <a:close/>
                </a:path>
                <a:path w="229869" h="280669">
                  <a:moveTo>
                    <a:pt x="72161" y="32004"/>
                  </a:moveTo>
                  <a:lnTo>
                    <a:pt x="26949" y="32004"/>
                  </a:lnTo>
                  <a:lnTo>
                    <a:pt x="29870" y="33020"/>
                  </a:lnTo>
                  <a:lnTo>
                    <a:pt x="32283" y="34925"/>
                  </a:lnTo>
                  <a:lnTo>
                    <a:pt x="39395" y="82042"/>
                  </a:lnTo>
                  <a:lnTo>
                    <a:pt x="39395" y="227457"/>
                  </a:lnTo>
                  <a:lnTo>
                    <a:pt x="29362" y="264287"/>
                  </a:lnTo>
                  <a:lnTo>
                    <a:pt x="25679" y="266319"/>
                  </a:lnTo>
                  <a:lnTo>
                    <a:pt x="17424" y="267335"/>
                  </a:lnTo>
                  <a:lnTo>
                    <a:pt x="4762" y="267589"/>
                  </a:lnTo>
                  <a:lnTo>
                    <a:pt x="4762" y="274955"/>
                  </a:lnTo>
                  <a:lnTo>
                    <a:pt x="106070" y="274955"/>
                  </a:lnTo>
                  <a:lnTo>
                    <a:pt x="106070" y="267589"/>
                  </a:lnTo>
                  <a:lnTo>
                    <a:pt x="93878" y="267335"/>
                  </a:lnTo>
                  <a:lnTo>
                    <a:pt x="85877" y="266192"/>
                  </a:lnTo>
                  <a:lnTo>
                    <a:pt x="72280" y="237720"/>
                  </a:lnTo>
                  <a:lnTo>
                    <a:pt x="72161" y="32004"/>
                  </a:lnTo>
                  <a:close/>
                </a:path>
                <a:path w="229869" h="280669">
                  <a:moveTo>
                    <a:pt x="72161" y="0"/>
                  </a:moveTo>
                  <a:lnTo>
                    <a:pt x="65557" y="0"/>
                  </a:lnTo>
                  <a:lnTo>
                    <a:pt x="0" y="32004"/>
                  </a:lnTo>
                  <a:lnTo>
                    <a:pt x="2984" y="38100"/>
                  </a:lnTo>
                  <a:lnTo>
                    <a:pt x="11722" y="34036"/>
                  </a:lnTo>
                  <a:lnTo>
                    <a:pt x="18567" y="32004"/>
                  </a:lnTo>
                  <a:lnTo>
                    <a:pt x="72161" y="32004"/>
                  </a:lnTo>
                  <a:lnTo>
                    <a:pt x="7216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55750" y="2121280"/>
              <a:ext cx="229870" cy="280670"/>
            </a:xfrm>
            <a:custGeom>
              <a:avLst/>
              <a:gdLst/>
              <a:ahLst/>
              <a:cxnLst/>
              <a:rect l="l" t="t" r="r" b="b"/>
              <a:pathLst>
                <a:path w="229869" h="280669">
                  <a:moveTo>
                    <a:pt x="207416" y="236474"/>
                  </a:moveTo>
                  <a:lnTo>
                    <a:pt x="213639" y="236474"/>
                  </a:lnTo>
                  <a:lnTo>
                    <a:pt x="218846" y="238633"/>
                  </a:lnTo>
                  <a:lnTo>
                    <a:pt x="223037" y="242824"/>
                  </a:lnTo>
                  <a:lnTo>
                    <a:pt x="227355" y="247142"/>
                  </a:lnTo>
                  <a:lnTo>
                    <a:pt x="229387" y="252349"/>
                  </a:lnTo>
                  <a:lnTo>
                    <a:pt x="229387" y="258445"/>
                  </a:lnTo>
                  <a:lnTo>
                    <a:pt x="229387" y="264541"/>
                  </a:lnTo>
                  <a:lnTo>
                    <a:pt x="227355" y="269748"/>
                  </a:lnTo>
                  <a:lnTo>
                    <a:pt x="223037" y="274066"/>
                  </a:lnTo>
                  <a:lnTo>
                    <a:pt x="218719" y="278384"/>
                  </a:lnTo>
                  <a:lnTo>
                    <a:pt x="213512" y="280543"/>
                  </a:lnTo>
                  <a:lnTo>
                    <a:pt x="207416" y="280543"/>
                  </a:lnTo>
                  <a:lnTo>
                    <a:pt x="201320" y="280543"/>
                  </a:lnTo>
                  <a:lnTo>
                    <a:pt x="196113" y="278384"/>
                  </a:lnTo>
                  <a:lnTo>
                    <a:pt x="191795" y="274066"/>
                  </a:lnTo>
                  <a:lnTo>
                    <a:pt x="187477" y="269748"/>
                  </a:lnTo>
                  <a:lnTo>
                    <a:pt x="185318" y="264541"/>
                  </a:lnTo>
                  <a:lnTo>
                    <a:pt x="185318" y="258445"/>
                  </a:lnTo>
                  <a:lnTo>
                    <a:pt x="185318" y="252222"/>
                  </a:lnTo>
                  <a:lnTo>
                    <a:pt x="187477" y="247015"/>
                  </a:lnTo>
                  <a:lnTo>
                    <a:pt x="191795" y="242824"/>
                  </a:lnTo>
                  <a:lnTo>
                    <a:pt x="196113" y="238506"/>
                  </a:lnTo>
                  <a:lnTo>
                    <a:pt x="201320" y="236474"/>
                  </a:lnTo>
                  <a:lnTo>
                    <a:pt x="207416" y="236474"/>
                  </a:lnTo>
                  <a:close/>
                </a:path>
                <a:path w="229869" h="280669">
                  <a:moveTo>
                    <a:pt x="65557" y="0"/>
                  </a:moveTo>
                  <a:lnTo>
                    <a:pt x="72161" y="0"/>
                  </a:lnTo>
                  <a:lnTo>
                    <a:pt x="72161" y="227457"/>
                  </a:lnTo>
                  <a:lnTo>
                    <a:pt x="72280" y="237720"/>
                  </a:lnTo>
                  <a:lnTo>
                    <a:pt x="106070" y="267589"/>
                  </a:lnTo>
                  <a:lnTo>
                    <a:pt x="106070" y="274955"/>
                  </a:lnTo>
                  <a:lnTo>
                    <a:pt x="4762" y="274955"/>
                  </a:lnTo>
                  <a:lnTo>
                    <a:pt x="4762" y="267589"/>
                  </a:lnTo>
                  <a:lnTo>
                    <a:pt x="17424" y="267335"/>
                  </a:lnTo>
                  <a:lnTo>
                    <a:pt x="25679" y="266319"/>
                  </a:lnTo>
                  <a:lnTo>
                    <a:pt x="29362" y="264287"/>
                  </a:lnTo>
                  <a:lnTo>
                    <a:pt x="33172" y="262382"/>
                  </a:lnTo>
                  <a:lnTo>
                    <a:pt x="35712" y="259842"/>
                  </a:lnTo>
                  <a:lnTo>
                    <a:pt x="39395" y="227457"/>
                  </a:lnTo>
                  <a:lnTo>
                    <a:pt x="39395" y="82042"/>
                  </a:lnTo>
                  <a:lnTo>
                    <a:pt x="36474" y="40005"/>
                  </a:lnTo>
                  <a:lnTo>
                    <a:pt x="26949" y="32004"/>
                  </a:lnTo>
                  <a:lnTo>
                    <a:pt x="23393" y="32004"/>
                  </a:lnTo>
                  <a:lnTo>
                    <a:pt x="18567" y="32004"/>
                  </a:lnTo>
                  <a:lnTo>
                    <a:pt x="11722" y="34036"/>
                  </a:lnTo>
                  <a:lnTo>
                    <a:pt x="2984" y="38100"/>
                  </a:lnTo>
                  <a:lnTo>
                    <a:pt x="0" y="32004"/>
                  </a:lnTo>
                  <a:lnTo>
                    <a:pt x="6555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7510" y="2109216"/>
            <a:ext cx="1376426" cy="379476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1212240" y="2682113"/>
            <a:ext cx="277495" cy="290195"/>
            <a:chOff x="1212240" y="2682113"/>
            <a:chExt cx="277495" cy="290195"/>
          </a:xfrm>
        </p:grpSpPr>
        <p:sp>
          <p:nvSpPr>
            <p:cNvPr id="8" name="object 8"/>
            <p:cNvSpPr/>
            <p:nvPr/>
          </p:nvSpPr>
          <p:spPr>
            <a:xfrm>
              <a:off x="1216812" y="2686685"/>
              <a:ext cx="268605" cy="280670"/>
            </a:xfrm>
            <a:custGeom>
              <a:avLst/>
              <a:gdLst/>
              <a:ahLst/>
              <a:cxnLst/>
              <a:rect l="l" t="t" r="r" b="b"/>
              <a:pathLst>
                <a:path w="268605" h="280669">
                  <a:moveTo>
                    <a:pt x="252577" y="236474"/>
                  </a:moveTo>
                  <a:lnTo>
                    <a:pt x="240258" y="236474"/>
                  </a:lnTo>
                  <a:lnTo>
                    <a:pt x="235051" y="238505"/>
                  </a:lnTo>
                  <a:lnTo>
                    <a:pt x="230733" y="242824"/>
                  </a:lnTo>
                  <a:lnTo>
                    <a:pt x="226415" y="247014"/>
                  </a:lnTo>
                  <a:lnTo>
                    <a:pt x="224256" y="252222"/>
                  </a:lnTo>
                  <a:lnTo>
                    <a:pt x="224256" y="264540"/>
                  </a:lnTo>
                  <a:lnTo>
                    <a:pt x="226415" y="269748"/>
                  </a:lnTo>
                  <a:lnTo>
                    <a:pt x="235051" y="278384"/>
                  </a:lnTo>
                  <a:lnTo>
                    <a:pt x="240258" y="280542"/>
                  </a:lnTo>
                  <a:lnTo>
                    <a:pt x="252450" y="280542"/>
                  </a:lnTo>
                  <a:lnTo>
                    <a:pt x="257657" y="278384"/>
                  </a:lnTo>
                  <a:lnTo>
                    <a:pt x="266293" y="269748"/>
                  </a:lnTo>
                  <a:lnTo>
                    <a:pt x="268325" y="264540"/>
                  </a:lnTo>
                  <a:lnTo>
                    <a:pt x="268276" y="252222"/>
                  </a:lnTo>
                  <a:lnTo>
                    <a:pt x="266293" y="247141"/>
                  </a:lnTo>
                  <a:lnTo>
                    <a:pt x="257784" y="238632"/>
                  </a:lnTo>
                  <a:lnTo>
                    <a:pt x="252577" y="236474"/>
                  </a:lnTo>
                  <a:close/>
                </a:path>
                <a:path w="268605" h="280669">
                  <a:moveTo>
                    <a:pt x="147509" y="30352"/>
                  </a:moveTo>
                  <a:lnTo>
                    <a:pt x="74142" y="30352"/>
                  </a:lnTo>
                  <a:lnTo>
                    <a:pt x="84639" y="31396"/>
                  </a:lnTo>
                  <a:lnTo>
                    <a:pt x="94399" y="34512"/>
                  </a:lnTo>
                  <a:lnTo>
                    <a:pt x="123434" y="65659"/>
                  </a:lnTo>
                  <a:lnTo>
                    <a:pt x="127355" y="89026"/>
                  </a:lnTo>
                  <a:lnTo>
                    <a:pt x="125569" y="106239"/>
                  </a:lnTo>
                  <a:lnTo>
                    <a:pt x="111282" y="143283"/>
                  </a:lnTo>
                  <a:lnTo>
                    <a:pt x="81829" y="184810"/>
                  </a:lnTo>
                  <a:lnTo>
                    <a:pt x="32459" y="237059"/>
                  </a:lnTo>
                  <a:lnTo>
                    <a:pt x="0" y="267588"/>
                  </a:lnTo>
                  <a:lnTo>
                    <a:pt x="0" y="274954"/>
                  </a:lnTo>
                  <a:lnTo>
                    <a:pt x="158978" y="274954"/>
                  </a:lnTo>
                  <a:lnTo>
                    <a:pt x="169850" y="244982"/>
                  </a:lnTo>
                  <a:lnTo>
                    <a:pt x="42316" y="244982"/>
                  </a:lnTo>
                  <a:lnTo>
                    <a:pt x="50790" y="236749"/>
                  </a:lnTo>
                  <a:lnTo>
                    <a:pt x="81682" y="204138"/>
                  </a:lnTo>
                  <a:lnTo>
                    <a:pt x="119449" y="162067"/>
                  </a:lnTo>
                  <a:lnTo>
                    <a:pt x="143262" y="127968"/>
                  </a:lnTo>
                  <a:lnTo>
                    <a:pt x="158883" y="91185"/>
                  </a:lnTo>
                  <a:lnTo>
                    <a:pt x="161264" y="70738"/>
                  </a:lnTo>
                  <a:lnTo>
                    <a:pt x="159905" y="56907"/>
                  </a:lnTo>
                  <a:lnTo>
                    <a:pt x="155819" y="44005"/>
                  </a:lnTo>
                  <a:lnTo>
                    <a:pt x="148995" y="32055"/>
                  </a:lnTo>
                  <a:lnTo>
                    <a:pt x="147509" y="30352"/>
                  </a:lnTo>
                  <a:close/>
                </a:path>
                <a:path w="268605" h="280669">
                  <a:moveTo>
                    <a:pt x="177774" y="223138"/>
                  </a:moveTo>
                  <a:lnTo>
                    <a:pt x="170408" y="223138"/>
                  </a:lnTo>
                  <a:lnTo>
                    <a:pt x="166979" y="229107"/>
                  </a:lnTo>
                  <a:lnTo>
                    <a:pt x="163042" y="233679"/>
                  </a:lnTo>
                  <a:lnTo>
                    <a:pt x="122577" y="244885"/>
                  </a:lnTo>
                  <a:lnTo>
                    <a:pt x="112623" y="244982"/>
                  </a:lnTo>
                  <a:lnTo>
                    <a:pt x="169850" y="244982"/>
                  </a:lnTo>
                  <a:lnTo>
                    <a:pt x="177774" y="223138"/>
                  </a:lnTo>
                  <a:close/>
                </a:path>
                <a:path w="268605" h="280669">
                  <a:moveTo>
                    <a:pt x="84683" y="0"/>
                  </a:moveTo>
                  <a:lnTo>
                    <a:pt x="44194" y="11090"/>
                  </a:lnTo>
                  <a:lnTo>
                    <a:pt x="16605" y="43592"/>
                  </a:lnTo>
                  <a:lnTo>
                    <a:pt x="7746" y="76073"/>
                  </a:lnTo>
                  <a:lnTo>
                    <a:pt x="15087" y="76073"/>
                  </a:lnTo>
                  <a:lnTo>
                    <a:pt x="19383" y="65522"/>
                  </a:lnTo>
                  <a:lnTo>
                    <a:pt x="24707" y="56340"/>
                  </a:lnTo>
                  <a:lnTo>
                    <a:pt x="55240" y="33289"/>
                  </a:lnTo>
                  <a:lnTo>
                    <a:pt x="74142" y="30352"/>
                  </a:lnTo>
                  <a:lnTo>
                    <a:pt x="147509" y="30352"/>
                  </a:lnTo>
                  <a:lnTo>
                    <a:pt x="139420" y="21081"/>
                  </a:lnTo>
                  <a:lnTo>
                    <a:pt x="127724" y="11840"/>
                  </a:lnTo>
                  <a:lnTo>
                    <a:pt x="114719" y="5254"/>
                  </a:lnTo>
                  <a:lnTo>
                    <a:pt x="100380" y="1311"/>
                  </a:lnTo>
                  <a:lnTo>
                    <a:pt x="8468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16812" y="2686685"/>
              <a:ext cx="268605" cy="280670"/>
            </a:xfrm>
            <a:custGeom>
              <a:avLst/>
              <a:gdLst/>
              <a:ahLst/>
              <a:cxnLst/>
              <a:rect l="l" t="t" r="r" b="b"/>
              <a:pathLst>
                <a:path w="268605" h="280669">
                  <a:moveTo>
                    <a:pt x="246354" y="236474"/>
                  </a:moveTo>
                  <a:lnTo>
                    <a:pt x="252577" y="236474"/>
                  </a:lnTo>
                  <a:lnTo>
                    <a:pt x="257784" y="238632"/>
                  </a:lnTo>
                  <a:lnTo>
                    <a:pt x="261975" y="242824"/>
                  </a:lnTo>
                  <a:lnTo>
                    <a:pt x="266293" y="247141"/>
                  </a:lnTo>
                  <a:lnTo>
                    <a:pt x="268325" y="252349"/>
                  </a:lnTo>
                  <a:lnTo>
                    <a:pt x="268325" y="258444"/>
                  </a:lnTo>
                  <a:lnTo>
                    <a:pt x="268325" y="264540"/>
                  </a:lnTo>
                  <a:lnTo>
                    <a:pt x="266293" y="269748"/>
                  </a:lnTo>
                  <a:lnTo>
                    <a:pt x="261975" y="274065"/>
                  </a:lnTo>
                  <a:lnTo>
                    <a:pt x="257657" y="278384"/>
                  </a:lnTo>
                  <a:lnTo>
                    <a:pt x="252450" y="280542"/>
                  </a:lnTo>
                  <a:lnTo>
                    <a:pt x="246354" y="280542"/>
                  </a:lnTo>
                  <a:lnTo>
                    <a:pt x="240258" y="280542"/>
                  </a:lnTo>
                  <a:lnTo>
                    <a:pt x="235051" y="278384"/>
                  </a:lnTo>
                  <a:lnTo>
                    <a:pt x="230733" y="274065"/>
                  </a:lnTo>
                  <a:lnTo>
                    <a:pt x="226415" y="269748"/>
                  </a:lnTo>
                  <a:lnTo>
                    <a:pt x="224256" y="264540"/>
                  </a:lnTo>
                  <a:lnTo>
                    <a:pt x="224256" y="258444"/>
                  </a:lnTo>
                  <a:lnTo>
                    <a:pt x="224256" y="252222"/>
                  </a:lnTo>
                  <a:lnTo>
                    <a:pt x="226415" y="247014"/>
                  </a:lnTo>
                  <a:lnTo>
                    <a:pt x="230733" y="242824"/>
                  </a:lnTo>
                  <a:lnTo>
                    <a:pt x="235051" y="238505"/>
                  </a:lnTo>
                  <a:lnTo>
                    <a:pt x="240258" y="236474"/>
                  </a:lnTo>
                  <a:lnTo>
                    <a:pt x="246354" y="236474"/>
                  </a:lnTo>
                  <a:close/>
                </a:path>
                <a:path w="268605" h="280669">
                  <a:moveTo>
                    <a:pt x="84683" y="0"/>
                  </a:moveTo>
                  <a:lnTo>
                    <a:pt x="127724" y="11840"/>
                  </a:lnTo>
                  <a:lnTo>
                    <a:pt x="155819" y="44005"/>
                  </a:lnTo>
                  <a:lnTo>
                    <a:pt x="161264" y="70738"/>
                  </a:lnTo>
                  <a:lnTo>
                    <a:pt x="160669" y="80950"/>
                  </a:lnTo>
                  <a:lnTo>
                    <a:pt x="143262" y="127968"/>
                  </a:lnTo>
                  <a:lnTo>
                    <a:pt x="119449" y="162067"/>
                  </a:lnTo>
                  <a:lnTo>
                    <a:pt x="81682" y="204138"/>
                  </a:lnTo>
                  <a:lnTo>
                    <a:pt x="50790" y="236749"/>
                  </a:lnTo>
                  <a:lnTo>
                    <a:pt x="42316" y="244982"/>
                  </a:lnTo>
                  <a:lnTo>
                    <a:pt x="112623" y="244982"/>
                  </a:lnTo>
                  <a:lnTo>
                    <a:pt x="153771" y="240156"/>
                  </a:lnTo>
                  <a:lnTo>
                    <a:pt x="170408" y="223138"/>
                  </a:lnTo>
                  <a:lnTo>
                    <a:pt x="177774" y="223138"/>
                  </a:lnTo>
                  <a:lnTo>
                    <a:pt x="158978" y="274954"/>
                  </a:lnTo>
                  <a:lnTo>
                    <a:pt x="0" y="274954"/>
                  </a:lnTo>
                  <a:lnTo>
                    <a:pt x="0" y="267588"/>
                  </a:lnTo>
                  <a:lnTo>
                    <a:pt x="32459" y="237059"/>
                  </a:lnTo>
                  <a:lnTo>
                    <a:pt x="59729" y="209470"/>
                  </a:lnTo>
                  <a:lnTo>
                    <a:pt x="98780" y="163067"/>
                  </a:lnTo>
                  <a:lnTo>
                    <a:pt x="120211" y="124332"/>
                  </a:lnTo>
                  <a:lnTo>
                    <a:pt x="127355" y="89026"/>
                  </a:lnTo>
                  <a:lnTo>
                    <a:pt x="126377" y="76759"/>
                  </a:lnTo>
                  <a:lnTo>
                    <a:pt x="103396" y="39675"/>
                  </a:lnTo>
                  <a:lnTo>
                    <a:pt x="74142" y="30352"/>
                  </a:lnTo>
                  <a:lnTo>
                    <a:pt x="64419" y="31089"/>
                  </a:lnTo>
                  <a:lnTo>
                    <a:pt x="24707" y="56340"/>
                  </a:lnTo>
                  <a:lnTo>
                    <a:pt x="15087" y="76073"/>
                  </a:lnTo>
                  <a:lnTo>
                    <a:pt x="7746" y="76073"/>
                  </a:lnTo>
                  <a:lnTo>
                    <a:pt x="23963" y="30567"/>
                  </a:lnTo>
                  <a:lnTo>
                    <a:pt x="56402" y="4937"/>
                  </a:lnTo>
                  <a:lnTo>
                    <a:pt x="69898" y="1236"/>
                  </a:lnTo>
                  <a:lnTo>
                    <a:pt x="84683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75002" y="2681477"/>
            <a:ext cx="2031746" cy="29095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219987" y="3247517"/>
            <a:ext cx="269875" cy="290195"/>
            <a:chOff x="1219987" y="3247517"/>
            <a:chExt cx="269875" cy="290195"/>
          </a:xfrm>
        </p:grpSpPr>
        <p:sp>
          <p:nvSpPr>
            <p:cNvPr id="12" name="object 12"/>
            <p:cNvSpPr/>
            <p:nvPr/>
          </p:nvSpPr>
          <p:spPr>
            <a:xfrm>
              <a:off x="1224559" y="3252089"/>
              <a:ext cx="260985" cy="280670"/>
            </a:xfrm>
            <a:custGeom>
              <a:avLst/>
              <a:gdLst/>
              <a:ahLst/>
              <a:cxnLst/>
              <a:rect l="l" t="t" r="r" b="b"/>
              <a:pathLst>
                <a:path w="260984" h="280670">
                  <a:moveTo>
                    <a:pt x="244830" y="236474"/>
                  </a:moveTo>
                  <a:lnTo>
                    <a:pt x="232511" y="236474"/>
                  </a:lnTo>
                  <a:lnTo>
                    <a:pt x="227304" y="238506"/>
                  </a:lnTo>
                  <a:lnTo>
                    <a:pt x="222986" y="242824"/>
                  </a:lnTo>
                  <a:lnTo>
                    <a:pt x="218668" y="247014"/>
                  </a:lnTo>
                  <a:lnTo>
                    <a:pt x="216509" y="252222"/>
                  </a:lnTo>
                  <a:lnTo>
                    <a:pt x="216509" y="264540"/>
                  </a:lnTo>
                  <a:lnTo>
                    <a:pt x="218668" y="269748"/>
                  </a:lnTo>
                  <a:lnTo>
                    <a:pt x="227304" y="278384"/>
                  </a:lnTo>
                  <a:lnTo>
                    <a:pt x="232511" y="280543"/>
                  </a:lnTo>
                  <a:lnTo>
                    <a:pt x="244703" y="280543"/>
                  </a:lnTo>
                  <a:lnTo>
                    <a:pt x="249910" y="278384"/>
                  </a:lnTo>
                  <a:lnTo>
                    <a:pt x="258546" y="269748"/>
                  </a:lnTo>
                  <a:lnTo>
                    <a:pt x="260578" y="264540"/>
                  </a:lnTo>
                  <a:lnTo>
                    <a:pt x="260529" y="252222"/>
                  </a:lnTo>
                  <a:lnTo>
                    <a:pt x="258546" y="247141"/>
                  </a:lnTo>
                  <a:lnTo>
                    <a:pt x="250037" y="238633"/>
                  </a:lnTo>
                  <a:lnTo>
                    <a:pt x="244830" y="236474"/>
                  </a:lnTo>
                  <a:close/>
                </a:path>
                <a:path w="260984" h="280670">
                  <a:moveTo>
                    <a:pt x="19202" y="243966"/>
                  </a:moveTo>
                  <a:lnTo>
                    <a:pt x="11518" y="243966"/>
                  </a:lnTo>
                  <a:lnTo>
                    <a:pt x="7772" y="245490"/>
                  </a:lnTo>
                  <a:lnTo>
                    <a:pt x="4660" y="248412"/>
                  </a:lnTo>
                  <a:lnTo>
                    <a:pt x="1549" y="251206"/>
                  </a:lnTo>
                  <a:lnTo>
                    <a:pt x="0" y="254635"/>
                  </a:lnTo>
                  <a:lnTo>
                    <a:pt x="0" y="263651"/>
                  </a:lnTo>
                  <a:lnTo>
                    <a:pt x="46837" y="279781"/>
                  </a:lnTo>
                  <a:lnTo>
                    <a:pt x="72743" y="277687"/>
                  </a:lnTo>
                  <a:lnTo>
                    <a:pt x="95399" y="271414"/>
                  </a:lnTo>
                  <a:lnTo>
                    <a:pt x="111943" y="262509"/>
                  </a:lnTo>
                  <a:lnTo>
                    <a:pt x="67919" y="262509"/>
                  </a:lnTo>
                  <a:lnTo>
                    <a:pt x="62712" y="261747"/>
                  </a:lnTo>
                  <a:lnTo>
                    <a:pt x="57759" y="260223"/>
                  </a:lnTo>
                  <a:lnTo>
                    <a:pt x="54711" y="259461"/>
                  </a:lnTo>
                  <a:lnTo>
                    <a:pt x="49250" y="257048"/>
                  </a:lnTo>
                  <a:lnTo>
                    <a:pt x="33375" y="248665"/>
                  </a:lnTo>
                  <a:lnTo>
                    <a:pt x="28270" y="246252"/>
                  </a:lnTo>
                  <a:lnTo>
                    <a:pt x="26022" y="245618"/>
                  </a:lnTo>
                  <a:lnTo>
                    <a:pt x="22580" y="244475"/>
                  </a:lnTo>
                  <a:lnTo>
                    <a:pt x="19202" y="243966"/>
                  </a:lnTo>
                  <a:close/>
                </a:path>
                <a:path w="260984" h="280670">
                  <a:moveTo>
                    <a:pt x="131043" y="27050"/>
                  </a:moveTo>
                  <a:lnTo>
                    <a:pt x="62204" y="27050"/>
                  </a:lnTo>
                  <a:lnTo>
                    <a:pt x="71346" y="27836"/>
                  </a:lnTo>
                  <a:lnTo>
                    <a:pt x="79714" y="30194"/>
                  </a:lnTo>
                  <a:lnTo>
                    <a:pt x="106100" y="62984"/>
                  </a:lnTo>
                  <a:lnTo>
                    <a:pt x="106908" y="72771"/>
                  </a:lnTo>
                  <a:lnTo>
                    <a:pt x="106458" y="80434"/>
                  </a:lnTo>
                  <a:lnTo>
                    <a:pt x="84169" y="119046"/>
                  </a:lnTo>
                  <a:lnTo>
                    <a:pt x="45300" y="135255"/>
                  </a:lnTo>
                  <a:lnTo>
                    <a:pt x="45300" y="141224"/>
                  </a:lnTo>
                  <a:lnTo>
                    <a:pt x="51663" y="141224"/>
                  </a:lnTo>
                  <a:lnTo>
                    <a:pt x="59353" y="141628"/>
                  </a:lnTo>
                  <a:lnTo>
                    <a:pt x="95383" y="154559"/>
                  </a:lnTo>
                  <a:lnTo>
                    <a:pt x="119888" y="186547"/>
                  </a:lnTo>
                  <a:lnTo>
                    <a:pt x="123799" y="209550"/>
                  </a:lnTo>
                  <a:lnTo>
                    <a:pt x="122851" y="219954"/>
                  </a:lnTo>
                  <a:lnTo>
                    <a:pt x="100957" y="253615"/>
                  </a:lnTo>
                  <a:lnTo>
                    <a:pt x="73507" y="262509"/>
                  </a:lnTo>
                  <a:lnTo>
                    <a:pt x="111943" y="262509"/>
                  </a:lnTo>
                  <a:lnTo>
                    <a:pt x="140652" y="232949"/>
                  </a:lnTo>
                  <a:lnTo>
                    <a:pt x="153136" y="185800"/>
                  </a:lnTo>
                  <a:lnTo>
                    <a:pt x="152348" y="173938"/>
                  </a:lnTo>
                  <a:lnTo>
                    <a:pt x="133314" y="134731"/>
                  </a:lnTo>
                  <a:lnTo>
                    <a:pt x="102971" y="115443"/>
                  </a:lnTo>
                  <a:lnTo>
                    <a:pt x="119140" y="99865"/>
                  </a:lnTo>
                  <a:lnTo>
                    <a:pt x="130689" y="84550"/>
                  </a:lnTo>
                  <a:lnTo>
                    <a:pt x="137618" y="69472"/>
                  </a:lnTo>
                  <a:lnTo>
                    <a:pt x="139928" y="54610"/>
                  </a:lnTo>
                  <a:lnTo>
                    <a:pt x="139097" y="45799"/>
                  </a:lnTo>
                  <a:lnTo>
                    <a:pt x="136610" y="37274"/>
                  </a:lnTo>
                  <a:lnTo>
                    <a:pt x="132481" y="29035"/>
                  </a:lnTo>
                  <a:lnTo>
                    <a:pt x="131043" y="27050"/>
                  </a:lnTo>
                  <a:close/>
                </a:path>
                <a:path w="260984" h="280670">
                  <a:moveTo>
                    <a:pt x="77063" y="0"/>
                  </a:moveTo>
                  <a:lnTo>
                    <a:pt x="33274" y="14859"/>
                  </a:lnTo>
                  <a:lnTo>
                    <a:pt x="4165" y="56769"/>
                  </a:lnTo>
                  <a:lnTo>
                    <a:pt x="10718" y="59944"/>
                  </a:lnTo>
                  <a:lnTo>
                    <a:pt x="21687" y="45535"/>
                  </a:lnTo>
                  <a:lnTo>
                    <a:pt x="33923" y="35258"/>
                  </a:lnTo>
                  <a:lnTo>
                    <a:pt x="47428" y="29100"/>
                  </a:lnTo>
                  <a:lnTo>
                    <a:pt x="62204" y="27050"/>
                  </a:lnTo>
                  <a:lnTo>
                    <a:pt x="131043" y="27050"/>
                  </a:lnTo>
                  <a:lnTo>
                    <a:pt x="126720" y="21082"/>
                  </a:lnTo>
                  <a:lnTo>
                    <a:pt x="117175" y="11840"/>
                  </a:lnTo>
                  <a:lnTo>
                    <a:pt x="105702" y="5254"/>
                  </a:lnTo>
                  <a:lnTo>
                    <a:pt x="92323" y="1311"/>
                  </a:lnTo>
                  <a:lnTo>
                    <a:pt x="770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224559" y="3252089"/>
              <a:ext cx="260985" cy="280670"/>
            </a:xfrm>
            <a:custGeom>
              <a:avLst/>
              <a:gdLst/>
              <a:ahLst/>
              <a:cxnLst/>
              <a:rect l="l" t="t" r="r" b="b"/>
              <a:pathLst>
                <a:path w="260984" h="280670">
                  <a:moveTo>
                    <a:pt x="238607" y="236474"/>
                  </a:moveTo>
                  <a:lnTo>
                    <a:pt x="244830" y="236474"/>
                  </a:lnTo>
                  <a:lnTo>
                    <a:pt x="250037" y="238633"/>
                  </a:lnTo>
                  <a:lnTo>
                    <a:pt x="254228" y="242824"/>
                  </a:lnTo>
                  <a:lnTo>
                    <a:pt x="258546" y="247141"/>
                  </a:lnTo>
                  <a:lnTo>
                    <a:pt x="260578" y="252349"/>
                  </a:lnTo>
                  <a:lnTo>
                    <a:pt x="260578" y="258445"/>
                  </a:lnTo>
                  <a:lnTo>
                    <a:pt x="260578" y="264540"/>
                  </a:lnTo>
                  <a:lnTo>
                    <a:pt x="258546" y="269748"/>
                  </a:lnTo>
                  <a:lnTo>
                    <a:pt x="254228" y="274065"/>
                  </a:lnTo>
                  <a:lnTo>
                    <a:pt x="249910" y="278384"/>
                  </a:lnTo>
                  <a:lnTo>
                    <a:pt x="244703" y="280543"/>
                  </a:lnTo>
                  <a:lnTo>
                    <a:pt x="238607" y="280543"/>
                  </a:lnTo>
                  <a:lnTo>
                    <a:pt x="232511" y="280543"/>
                  </a:lnTo>
                  <a:lnTo>
                    <a:pt x="227304" y="278384"/>
                  </a:lnTo>
                  <a:lnTo>
                    <a:pt x="222986" y="274065"/>
                  </a:lnTo>
                  <a:lnTo>
                    <a:pt x="218668" y="269748"/>
                  </a:lnTo>
                  <a:lnTo>
                    <a:pt x="216509" y="264540"/>
                  </a:lnTo>
                  <a:lnTo>
                    <a:pt x="216509" y="258445"/>
                  </a:lnTo>
                  <a:lnTo>
                    <a:pt x="216509" y="252222"/>
                  </a:lnTo>
                  <a:lnTo>
                    <a:pt x="218668" y="247014"/>
                  </a:lnTo>
                  <a:lnTo>
                    <a:pt x="222986" y="242824"/>
                  </a:lnTo>
                  <a:lnTo>
                    <a:pt x="227304" y="238506"/>
                  </a:lnTo>
                  <a:lnTo>
                    <a:pt x="232511" y="236474"/>
                  </a:lnTo>
                  <a:lnTo>
                    <a:pt x="238607" y="236474"/>
                  </a:lnTo>
                  <a:close/>
                </a:path>
                <a:path w="260984" h="280670">
                  <a:moveTo>
                    <a:pt x="77063" y="0"/>
                  </a:moveTo>
                  <a:lnTo>
                    <a:pt x="117175" y="11840"/>
                  </a:lnTo>
                  <a:lnTo>
                    <a:pt x="139097" y="45799"/>
                  </a:lnTo>
                  <a:lnTo>
                    <a:pt x="139928" y="54610"/>
                  </a:lnTo>
                  <a:lnTo>
                    <a:pt x="137618" y="69472"/>
                  </a:lnTo>
                  <a:lnTo>
                    <a:pt x="130689" y="84550"/>
                  </a:lnTo>
                  <a:lnTo>
                    <a:pt x="119140" y="99865"/>
                  </a:lnTo>
                  <a:lnTo>
                    <a:pt x="102971" y="115443"/>
                  </a:lnTo>
                  <a:lnTo>
                    <a:pt x="114594" y="120824"/>
                  </a:lnTo>
                  <a:lnTo>
                    <a:pt x="146010" y="152689"/>
                  </a:lnTo>
                  <a:lnTo>
                    <a:pt x="153136" y="185800"/>
                  </a:lnTo>
                  <a:lnTo>
                    <a:pt x="151753" y="202660"/>
                  </a:lnTo>
                  <a:lnTo>
                    <a:pt x="130911" y="246380"/>
                  </a:lnTo>
                  <a:lnTo>
                    <a:pt x="95399" y="271414"/>
                  </a:lnTo>
                  <a:lnTo>
                    <a:pt x="46837" y="279781"/>
                  </a:lnTo>
                  <a:lnTo>
                    <a:pt x="34341" y="279354"/>
                  </a:lnTo>
                  <a:lnTo>
                    <a:pt x="0" y="263651"/>
                  </a:lnTo>
                  <a:lnTo>
                    <a:pt x="0" y="258445"/>
                  </a:lnTo>
                  <a:lnTo>
                    <a:pt x="0" y="254635"/>
                  </a:lnTo>
                  <a:lnTo>
                    <a:pt x="1549" y="251206"/>
                  </a:lnTo>
                  <a:lnTo>
                    <a:pt x="4660" y="248412"/>
                  </a:lnTo>
                  <a:lnTo>
                    <a:pt x="7772" y="245490"/>
                  </a:lnTo>
                  <a:lnTo>
                    <a:pt x="11518" y="243966"/>
                  </a:lnTo>
                  <a:lnTo>
                    <a:pt x="15887" y="243966"/>
                  </a:lnTo>
                  <a:lnTo>
                    <a:pt x="19202" y="243966"/>
                  </a:lnTo>
                  <a:lnTo>
                    <a:pt x="22580" y="244475"/>
                  </a:lnTo>
                  <a:lnTo>
                    <a:pt x="26022" y="245618"/>
                  </a:lnTo>
                  <a:lnTo>
                    <a:pt x="28270" y="246252"/>
                  </a:lnTo>
                  <a:lnTo>
                    <a:pt x="33375" y="248665"/>
                  </a:lnTo>
                  <a:lnTo>
                    <a:pt x="41325" y="252857"/>
                  </a:lnTo>
                  <a:lnTo>
                    <a:pt x="49250" y="257048"/>
                  </a:lnTo>
                  <a:lnTo>
                    <a:pt x="54711" y="259461"/>
                  </a:lnTo>
                  <a:lnTo>
                    <a:pt x="57759" y="260223"/>
                  </a:lnTo>
                  <a:lnTo>
                    <a:pt x="62712" y="261747"/>
                  </a:lnTo>
                  <a:lnTo>
                    <a:pt x="67919" y="262509"/>
                  </a:lnTo>
                  <a:lnTo>
                    <a:pt x="73507" y="262509"/>
                  </a:lnTo>
                  <a:lnTo>
                    <a:pt x="83292" y="261512"/>
                  </a:lnTo>
                  <a:lnTo>
                    <a:pt x="115334" y="238571"/>
                  </a:lnTo>
                  <a:lnTo>
                    <a:pt x="123799" y="209550"/>
                  </a:lnTo>
                  <a:lnTo>
                    <a:pt x="123368" y="201787"/>
                  </a:lnTo>
                  <a:lnTo>
                    <a:pt x="109575" y="165988"/>
                  </a:lnTo>
                  <a:lnTo>
                    <a:pt x="74541" y="144867"/>
                  </a:lnTo>
                  <a:lnTo>
                    <a:pt x="51663" y="141224"/>
                  </a:lnTo>
                  <a:lnTo>
                    <a:pt x="45300" y="141224"/>
                  </a:lnTo>
                  <a:lnTo>
                    <a:pt x="45300" y="135255"/>
                  </a:lnTo>
                  <a:lnTo>
                    <a:pt x="84169" y="119046"/>
                  </a:lnTo>
                  <a:lnTo>
                    <a:pt x="106458" y="80434"/>
                  </a:lnTo>
                  <a:lnTo>
                    <a:pt x="106908" y="72771"/>
                  </a:lnTo>
                  <a:lnTo>
                    <a:pt x="106100" y="62984"/>
                  </a:lnTo>
                  <a:lnTo>
                    <a:pt x="79714" y="30194"/>
                  </a:lnTo>
                  <a:lnTo>
                    <a:pt x="62204" y="27050"/>
                  </a:lnTo>
                  <a:lnTo>
                    <a:pt x="47428" y="29100"/>
                  </a:lnTo>
                  <a:lnTo>
                    <a:pt x="33923" y="35258"/>
                  </a:lnTo>
                  <a:lnTo>
                    <a:pt x="21687" y="45535"/>
                  </a:lnTo>
                  <a:lnTo>
                    <a:pt x="10718" y="59944"/>
                  </a:lnTo>
                  <a:lnTo>
                    <a:pt x="4165" y="56769"/>
                  </a:lnTo>
                  <a:lnTo>
                    <a:pt x="24861" y="22979"/>
                  </a:lnTo>
                  <a:lnTo>
                    <a:pt x="64529" y="928"/>
                  </a:lnTo>
                  <a:lnTo>
                    <a:pt x="77063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69033" y="3240023"/>
            <a:ext cx="1651762" cy="29718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209852" y="3814445"/>
            <a:ext cx="280035" cy="290195"/>
            <a:chOff x="1209852" y="3814445"/>
            <a:chExt cx="280035" cy="290195"/>
          </a:xfrm>
        </p:grpSpPr>
        <p:sp>
          <p:nvSpPr>
            <p:cNvPr id="16" name="object 16"/>
            <p:cNvSpPr/>
            <p:nvPr/>
          </p:nvSpPr>
          <p:spPr>
            <a:xfrm>
              <a:off x="1214424" y="3819017"/>
              <a:ext cx="271145" cy="280670"/>
            </a:xfrm>
            <a:custGeom>
              <a:avLst/>
              <a:gdLst/>
              <a:ahLst/>
              <a:cxnLst/>
              <a:rect l="l" t="t" r="r" b="b"/>
              <a:pathLst>
                <a:path w="271144" h="280670">
                  <a:moveTo>
                    <a:pt x="254965" y="236473"/>
                  </a:moveTo>
                  <a:lnTo>
                    <a:pt x="242646" y="236473"/>
                  </a:lnTo>
                  <a:lnTo>
                    <a:pt x="237439" y="238505"/>
                  </a:lnTo>
                  <a:lnTo>
                    <a:pt x="233121" y="242823"/>
                  </a:lnTo>
                  <a:lnTo>
                    <a:pt x="228803" y="247014"/>
                  </a:lnTo>
                  <a:lnTo>
                    <a:pt x="226644" y="252221"/>
                  </a:lnTo>
                  <a:lnTo>
                    <a:pt x="226644" y="264540"/>
                  </a:lnTo>
                  <a:lnTo>
                    <a:pt x="228803" y="269747"/>
                  </a:lnTo>
                  <a:lnTo>
                    <a:pt x="237439" y="278383"/>
                  </a:lnTo>
                  <a:lnTo>
                    <a:pt x="242646" y="280542"/>
                  </a:lnTo>
                  <a:lnTo>
                    <a:pt x="254838" y="280542"/>
                  </a:lnTo>
                  <a:lnTo>
                    <a:pt x="260045" y="278383"/>
                  </a:lnTo>
                  <a:lnTo>
                    <a:pt x="268681" y="269747"/>
                  </a:lnTo>
                  <a:lnTo>
                    <a:pt x="270713" y="264540"/>
                  </a:lnTo>
                  <a:lnTo>
                    <a:pt x="270663" y="252221"/>
                  </a:lnTo>
                  <a:lnTo>
                    <a:pt x="268681" y="247141"/>
                  </a:lnTo>
                  <a:lnTo>
                    <a:pt x="260172" y="238632"/>
                  </a:lnTo>
                  <a:lnTo>
                    <a:pt x="254965" y="236473"/>
                  </a:lnTo>
                  <a:close/>
                </a:path>
                <a:path w="271144" h="280670">
                  <a:moveTo>
                    <a:pt x="146888" y="203834"/>
                  </a:moveTo>
                  <a:lnTo>
                    <a:pt x="113995" y="203834"/>
                  </a:lnTo>
                  <a:lnTo>
                    <a:pt x="113995" y="274954"/>
                  </a:lnTo>
                  <a:lnTo>
                    <a:pt x="146888" y="274954"/>
                  </a:lnTo>
                  <a:lnTo>
                    <a:pt x="146888" y="203834"/>
                  </a:lnTo>
                  <a:close/>
                </a:path>
                <a:path w="271144" h="280670">
                  <a:moveTo>
                    <a:pt x="146888" y="0"/>
                  </a:moveTo>
                  <a:lnTo>
                    <a:pt x="124917" y="0"/>
                  </a:lnTo>
                  <a:lnTo>
                    <a:pt x="0" y="178434"/>
                  </a:lnTo>
                  <a:lnTo>
                    <a:pt x="0" y="203834"/>
                  </a:lnTo>
                  <a:lnTo>
                    <a:pt x="182956" y="203834"/>
                  </a:lnTo>
                  <a:lnTo>
                    <a:pt x="182956" y="175640"/>
                  </a:lnTo>
                  <a:lnTo>
                    <a:pt x="19469" y="175640"/>
                  </a:lnTo>
                  <a:lnTo>
                    <a:pt x="113995" y="41909"/>
                  </a:lnTo>
                  <a:lnTo>
                    <a:pt x="146888" y="41909"/>
                  </a:lnTo>
                  <a:lnTo>
                    <a:pt x="146888" y="0"/>
                  </a:lnTo>
                  <a:close/>
                </a:path>
                <a:path w="271144" h="280670">
                  <a:moveTo>
                    <a:pt x="146888" y="41909"/>
                  </a:moveTo>
                  <a:lnTo>
                    <a:pt x="113995" y="41909"/>
                  </a:lnTo>
                  <a:lnTo>
                    <a:pt x="113995" y="175640"/>
                  </a:lnTo>
                  <a:lnTo>
                    <a:pt x="146888" y="175640"/>
                  </a:lnTo>
                  <a:lnTo>
                    <a:pt x="146888" y="419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214424" y="3819017"/>
              <a:ext cx="271145" cy="280670"/>
            </a:xfrm>
            <a:custGeom>
              <a:avLst/>
              <a:gdLst/>
              <a:ahLst/>
              <a:cxnLst/>
              <a:rect l="l" t="t" r="r" b="b"/>
              <a:pathLst>
                <a:path w="271144" h="280670">
                  <a:moveTo>
                    <a:pt x="248742" y="236473"/>
                  </a:moveTo>
                  <a:lnTo>
                    <a:pt x="254965" y="236473"/>
                  </a:lnTo>
                  <a:lnTo>
                    <a:pt x="260172" y="238632"/>
                  </a:lnTo>
                  <a:lnTo>
                    <a:pt x="264363" y="242823"/>
                  </a:lnTo>
                  <a:lnTo>
                    <a:pt x="268681" y="247141"/>
                  </a:lnTo>
                  <a:lnTo>
                    <a:pt x="270713" y="252348"/>
                  </a:lnTo>
                  <a:lnTo>
                    <a:pt x="270713" y="258444"/>
                  </a:lnTo>
                  <a:lnTo>
                    <a:pt x="270713" y="264540"/>
                  </a:lnTo>
                  <a:lnTo>
                    <a:pt x="268681" y="269747"/>
                  </a:lnTo>
                  <a:lnTo>
                    <a:pt x="264363" y="274065"/>
                  </a:lnTo>
                  <a:lnTo>
                    <a:pt x="260045" y="278383"/>
                  </a:lnTo>
                  <a:lnTo>
                    <a:pt x="254838" y="280542"/>
                  </a:lnTo>
                  <a:lnTo>
                    <a:pt x="248742" y="280542"/>
                  </a:lnTo>
                  <a:lnTo>
                    <a:pt x="242646" y="280542"/>
                  </a:lnTo>
                  <a:lnTo>
                    <a:pt x="237439" y="278383"/>
                  </a:lnTo>
                  <a:lnTo>
                    <a:pt x="233121" y="274065"/>
                  </a:lnTo>
                  <a:lnTo>
                    <a:pt x="228803" y="269747"/>
                  </a:lnTo>
                  <a:lnTo>
                    <a:pt x="226644" y="264540"/>
                  </a:lnTo>
                  <a:lnTo>
                    <a:pt x="226644" y="258444"/>
                  </a:lnTo>
                  <a:lnTo>
                    <a:pt x="226644" y="252221"/>
                  </a:lnTo>
                  <a:lnTo>
                    <a:pt x="228803" y="247014"/>
                  </a:lnTo>
                  <a:lnTo>
                    <a:pt x="233121" y="242823"/>
                  </a:lnTo>
                  <a:lnTo>
                    <a:pt x="237439" y="238505"/>
                  </a:lnTo>
                  <a:lnTo>
                    <a:pt x="242646" y="236473"/>
                  </a:lnTo>
                  <a:lnTo>
                    <a:pt x="248742" y="236473"/>
                  </a:lnTo>
                  <a:close/>
                </a:path>
                <a:path w="271144" h="280670">
                  <a:moveTo>
                    <a:pt x="113995" y="41909"/>
                  </a:moveTo>
                  <a:lnTo>
                    <a:pt x="19469" y="175640"/>
                  </a:lnTo>
                  <a:lnTo>
                    <a:pt x="113995" y="175640"/>
                  </a:lnTo>
                  <a:lnTo>
                    <a:pt x="113995" y="41909"/>
                  </a:lnTo>
                  <a:close/>
                </a:path>
                <a:path w="271144" h="280670">
                  <a:moveTo>
                    <a:pt x="124917" y="0"/>
                  </a:moveTo>
                  <a:lnTo>
                    <a:pt x="146888" y="0"/>
                  </a:lnTo>
                  <a:lnTo>
                    <a:pt x="146888" y="175640"/>
                  </a:lnTo>
                  <a:lnTo>
                    <a:pt x="182956" y="175640"/>
                  </a:lnTo>
                  <a:lnTo>
                    <a:pt x="182956" y="203834"/>
                  </a:lnTo>
                  <a:lnTo>
                    <a:pt x="146888" y="203834"/>
                  </a:lnTo>
                  <a:lnTo>
                    <a:pt x="146888" y="274954"/>
                  </a:lnTo>
                  <a:lnTo>
                    <a:pt x="113995" y="274954"/>
                  </a:lnTo>
                  <a:lnTo>
                    <a:pt x="113995" y="203834"/>
                  </a:lnTo>
                  <a:lnTo>
                    <a:pt x="0" y="203834"/>
                  </a:lnTo>
                  <a:lnTo>
                    <a:pt x="0" y="178434"/>
                  </a:lnTo>
                  <a:lnTo>
                    <a:pt x="12491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667636" y="3806952"/>
            <a:ext cx="1085469" cy="29718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61055" y="3813809"/>
            <a:ext cx="751840" cy="290957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222959" y="4385436"/>
            <a:ext cx="267335" cy="284480"/>
            <a:chOff x="1222959" y="4385436"/>
            <a:chExt cx="267335" cy="284480"/>
          </a:xfrm>
        </p:grpSpPr>
        <p:sp>
          <p:nvSpPr>
            <p:cNvPr id="21" name="object 21"/>
            <p:cNvSpPr/>
            <p:nvPr/>
          </p:nvSpPr>
          <p:spPr>
            <a:xfrm>
              <a:off x="1227531" y="4390008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4">
                  <a:moveTo>
                    <a:pt x="241858" y="230886"/>
                  </a:moveTo>
                  <a:lnTo>
                    <a:pt x="229539" y="230886"/>
                  </a:lnTo>
                  <a:lnTo>
                    <a:pt x="224332" y="232918"/>
                  </a:lnTo>
                  <a:lnTo>
                    <a:pt x="220014" y="237236"/>
                  </a:lnTo>
                  <a:lnTo>
                    <a:pt x="215696" y="241427"/>
                  </a:lnTo>
                  <a:lnTo>
                    <a:pt x="213537" y="246634"/>
                  </a:lnTo>
                  <a:lnTo>
                    <a:pt x="213537" y="258953"/>
                  </a:lnTo>
                  <a:lnTo>
                    <a:pt x="215696" y="264160"/>
                  </a:lnTo>
                  <a:lnTo>
                    <a:pt x="224332" y="272796"/>
                  </a:lnTo>
                  <a:lnTo>
                    <a:pt x="229539" y="274955"/>
                  </a:lnTo>
                  <a:lnTo>
                    <a:pt x="241731" y="274955"/>
                  </a:lnTo>
                  <a:lnTo>
                    <a:pt x="246938" y="272796"/>
                  </a:lnTo>
                  <a:lnTo>
                    <a:pt x="255574" y="264160"/>
                  </a:lnTo>
                  <a:lnTo>
                    <a:pt x="257606" y="258953"/>
                  </a:lnTo>
                  <a:lnTo>
                    <a:pt x="257557" y="246634"/>
                  </a:lnTo>
                  <a:lnTo>
                    <a:pt x="255574" y="241554"/>
                  </a:lnTo>
                  <a:lnTo>
                    <a:pt x="247065" y="233045"/>
                  </a:lnTo>
                  <a:lnTo>
                    <a:pt x="241858" y="230886"/>
                  </a:lnTo>
                  <a:close/>
                </a:path>
                <a:path w="257809" h="274954">
                  <a:moveTo>
                    <a:pt x="19545" y="233680"/>
                  </a:moveTo>
                  <a:lnTo>
                    <a:pt x="11455" y="233680"/>
                  </a:lnTo>
                  <a:lnTo>
                    <a:pt x="7619" y="235077"/>
                  </a:lnTo>
                  <a:lnTo>
                    <a:pt x="4571" y="237871"/>
                  </a:lnTo>
                  <a:lnTo>
                    <a:pt x="1523" y="240792"/>
                  </a:lnTo>
                  <a:lnTo>
                    <a:pt x="89" y="243780"/>
                  </a:lnTo>
                  <a:lnTo>
                    <a:pt x="0" y="254381"/>
                  </a:lnTo>
                  <a:lnTo>
                    <a:pt x="3682" y="260350"/>
                  </a:lnTo>
                  <a:lnTo>
                    <a:pt x="46278" y="274193"/>
                  </a:lnTo>
                  <a:lnTo>
                    <a:pt x="58208" y="273504"/>
                  </a:lnTo>
                  <a:lnTo>
                    <a:pt x="101027" y="259058"/>
                  </a:lnTo>
                  <a:lnTo>
                    <a:pt x="109154" y="253746"/>
                  </a:lnTo>
                  <a:lnTo>
                    <a:pt x="68503" y="253746"/>
                  </a:lnTo>
                  <a:lnTo>
                    <a:pt x="60906" y="253083"/>
                  </a:lnTo>
                  <a:lnTo>
                    <a:pt x="53352" y="251110"/>
                  </a:lnTo>
                  <a:lnTo>
                    <a:pt x="45836" y="247852"/>
                  </a:lnTo>
                  <a:lnTo>
                    <a:pt x="38353" y="243332"/>
                  </a:lnTo>
                  <a:lnTo>
                    <a:pt x="32131" y="239014"/>
                  </a:lnTo>
                  <a:lnTo>
                    <a:pt x="27724" y="236220"/>
                  </a:lnTo>
                  <a:lnTo>
                    <a:pt x="22555" y="234188"/>
                  </a:lnTo>
                  <a:lnTo>
                    <a:pt x="19545" y="233680"/>
                  </a:lnTo>
                  <a:close/>
                </a:path>
                <a:path w="257809" h="274954">
                  <a:moveTo>
                    <a:pt x="157149" y="0"/>
                  </a:moveTo>
                  <a:lnTo>
                    <a:pt x="60629" y="0"/>
                  </a:lnTo>
                  <a:lnTo>
                    <a:pt x="8940" y="104648"/>
                  </a:lnTo>
                  <a:lnTo>
                    <a:pt x="26638" y="105864"/>
                  </a:lnTo>
                  <a:lnTo>
                    <a:pt x="42378" y="107997"/>
                  </a:lnTo>
                  <a:lnTo>
                    <a:pt x="81049" y="121394"/>
                  </a:lnTo>
                  <a:lnTo>
                    <a:pt x="111302" y="147701"/>
                  </a:lnTo>
                  <a:lnTo>
                    <a:pt x="126923" y="193294"/>
                  </a:lnTo>
                  <a:lnTo>
                    <a:pt x="125828" y="205410"/>
                  </a:lnTo>
                  <a:lnTo>
                    <a:pt x="100257" y="243780"/>
                  </a:lnTo>
                  <a:lnTo>
                    <a:pt x="68503" y="253746"/>
                  </a:lnTo>
                  <a:lnTo>
                    <a:pt x="109154" y="253746"/>
                  </a:lnTo>
                  <a:lnTo>
                    <a:pt x="139550" y="220678"/>
                  </a:lnTo>
                  <a:lnTo>
                    <a:pt x="152286" y="183048"/>
                  </a:lnTo>
                  <a:lnTo>
                    <a:pt x="152831" y="172593"/>
                  </a:lnTo>
                  <a:lnTo>
                    <a:pt x="151168" y="154902"/>
                  </a:lnTo>
                  <a:lnTo>
                    <a:pt x="126415" y="109093"/>
                  </a:lnTo>
                  <a:lnTo>
                    <a:pt x="90125" y="83566"/>
                  </a:lnTo>
                  <a:lnTo>
                    <a:pt x="42976" y="69850"/>
                  </a:lnTo>
                  <a:lnTo>
                    <a:pt x="60629" y="33782"/>
                  </a:lnTo>
                  <a:lnTo>
                    <a:pt x="141655" y="33782"/>
                  </a:lnTo>
                  <a:lnTo>
                    <a:pt x="15714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227531" y="4390008"/>
              <a:ext cx="257810" cy="274955"/>
            </a:xfrm>
            <a:custGeom>
              <a:avLst/>
              <a:gdLst/>
              <a:ahLst/>
              <a:cxnLst/>
              <a:rect l="l" t="t" r="r" b="b"/>
              <a:pathLst>
                <a:path w="257809" h="274954">
                  <a:moveTo>
                    <a:pt x="235635" y="230886"/>
                  </a:moveTo>
                  <a:lnTo>
                    <a:pt x="241858" y="230886"/>
                  </a:lnTo>
                  <a:lnTo>
                    <a:pt x="247065" y="233045"/>
                  </a:lnTo>
                  <a:lnTo>
                    <a:pt x="251256" y="237236"/>
                  </a:lnTo>
                  <a:lnTo>
                    <a:pt x="255574" y="241554"/>
                  </a:lnTo>
                  <a:lnTo>
                    <a:pt x="257606" y="246761"/>
                  </a:lnTo>
                  <a:lnTo>
                    <a:pt x="257606" y="252857"/>
                  </a:lnTo>
                  <a:lnTo>
                    <a:pt x="257606" y="258953"/>
                  </a:lnTo>
                  <a:lnTo>
                    <a:pt x="255574" y="264160"/>
                  </a:lnTo>
                  <a:lnTo>
                    <a:pt x="251256" y="268478"/>
                  </a:lnTo>
                  <a:lnTo>
                    <a:pt x="246938" y="272796"/>
                  </a:lnTo>
                  <a:lnTo>
                    <a:pt x="241731" y="274955"/>
                  </a:lnTo>
                  <a:lnTo>
                    <a:pt x="235635" y="274955"/>
                  </a:lnTo>
                  <a:lnTo>
                    <a:pt x="229539" y="274955"/>
                  </a:lnTo>
                  <a:lnTo>
                    <a:pt x="224332" y="272796"/>
                  </a:lnTo>
                  <a:lnTo>
                    <a:pt x="220014" y="268478"/>
                  </a:lnTo>
                  <a:lnTo>
                    <a:pt x="215696" y="264160"/>
                  </a:lnTo>
                  <a:lnTo>
                    <a:pt x="213537" y="258953"/>
                  </a:lnTo>
                  <a:lnTo>
                    <a:pt x="213537" y="252857"/>
                  </a:lnTo>
                  <a:lnTo>
                    <a:pt x="213537" y="246634"/>
                  </a:lnTo>
                  <a:lnTo>
                    <a:pt x="215696" y="241427"/>
                  </a:lnTo>
                  <a:lnTo>
                    <a:pt x="220014" y="237236"/>
                  </a:lnTo>
                  <a:lnTo>
                    <a:pt x="224332" y="232918"/>
                  </a:lnTo>
                  <a:lnTo>
                    <a:pt x="229539" y="230886"/>
                  </a:lnTo>
                  <a:lnTo>
                    <a:pt x="235635" y="230886"/>
                  </a:lnTo>
                  <a:close/>
                </a:path>
                <a:path w="257809" h="274954">
                  <a:moveTo>
                    <a:pt x="60629" y="0"/>
                  </a:moveTo>
                  <a:lnTo>
                    <a:pt x="157149" y="0"/>
                  </a:lnTo>
                  <a:lnTo>
                    <a:pt x="141655" y="33782"/>
                  </a:lnTo>
                  <a:lnTo>
                    <a:pt x="60629" y="33782"/>
                  </a:lnTo>
                  <a:lnTo>
                    <a:pt x="42976" y="69850"/>
                  </a:lnTo>
                  <a:lnTo>
                    <a:pt x="90125" y="83566"/>
                  </a:lnTo>
                  <a:lnTo>
                    <a:pt x="126415" y="109093"/>
                  </a:lnTo>
                  <a:lnTo>
                    <a:pt x="151168" y="154902"/>
                  </a:lnTo>
                  <a:lnTo>
                    <a:pt x="152831" y="172593"/>
                  </a:lnTo>
                  <a:lnTo>
                    <a:pt x="152286" y="183048"/>
                  </a:lnTo>
                  <a:lnTo>
                    <a:pt x="139550" y="220678"/>
                  </a:lnTo>
                  <a:lnTo>
                    <a:pt x="108508" y="254238"/>
                  </a:lnTo>
                  <a:lnTo>
                    <a:pt x="69996" y="271446"/>
                  </a:lnTo>
                  <a:lnTo>
                    <a:pt x="46278" y="274193"/>
                  </a:lnTo>
                  <a:lnTo>
                    <a:pt x="34994" y="273671"/>
                  </a:lnTo>
                  <a:lnTo>
                    <a:pt x="0" y="254381"/>
                  </a:lnTo>
                  <a:lnTo>
                    <a:pt x="0" y="247777"/>
                  </a:lnTo>
                  <a:lnTo>
                    <a:pt x="0" y="243967"/>
                  </a:lnTo>
                  <a:lnTo>
                    <a:pt x="1523" y="240792"/>
                  </a:lnTo>
                  <a:lnTo>
                    <a:pt x="4571" y="237871"/>
                  </a:lnTo>
                  <a:lnTo>
                    <a:pt x="7619" y="235077"/>
                  </a:lnTo>
                  <a:lnTo>
                    <a:pt x="11455" y="233680"/>
                  </a:lnTo>
                  <a:lnTo>
                    <a:pt x="16103" y="233680"/>
                  </a:lnTo>
                  <a:lnTo>
                    <a:pt x="19545" y="233680"/>
                  </a:lnTo>
                  <a:lnTo>
                    <a:pt x="22555" y="234188"/>
                  </a:lnTo>
                  <a:lnTo>
                    <a:pt x="25133" y="235204"/>
                  </a:lnTo>
                  <a:lnTo>
                    <a:pt x="27724" y="236220"/>
                  </a:lnTo>
                  <a:lnTo>
                    <a:pt x="32131" y="239014"/>
                  </a:lnTo>
                  <a:lnTo>
                    <a:pt x="38353" y="243332"/>
                  </a:lnTo>
                  <a:lnTo>
                    <a:pt x="45836" y="247852"/>
                  </a:lnTo>
                  <a:lnTo>
                    <a:pt x="53352" y="251110"/>
                  </a:lnTo>
                  <a:lnTo>
                    <a:pt x="60906" y="253083"/>
                  </a:lnTo>
                  <a:lnTo>
                    <a:pt x="68503" y="253746"/>
                  </a:lnTo>
                  <a:lnTo>
                    <a:pt x="79786" y="252630"/>
                  </a:lnTo>
                  <a:lnTo>
                    <a:pt x="117065" y="226833"/>
                  </a:lnTo>
                  <a:lnTo>
                    <a:pt x="126923" y="193294"/>
                  </a:lnTo>
                  <a:lnTo>
                    <a:pt x="125947" y="181294"/>
                  </a:lnTo>
                  <a:lnTo>
                    <a:pt x="102678" y="137725"/>
                  </a:lnTo>
                  <a:lnTo>
                    <a:pt x="67995" y="115062"/>
                  </a:lnTo>
                  <a:lnTo>
                    <a:pt x="26638" y="105864"/>
                  </a:lnTo>
                  <a:lnTo>
                    <a:pt x="8940" y="104648"/>
                  </a:lnTo>
                  <a:lnTo>
                    <a:pt x="60629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67510" y="4372355"/>
            <a:ext cx="2415794" cy="379476"/>
          </a:xfrm>
          <a:prstGeom prst="rect">
            <a:avLst/>
          </a:prstGeom>
        </p:spPr>
      </p:pic>
      <p:grpSp>
        <p:nvGrpSpPr>
          <p:cNvPr id="24" name="object 24"/>
          <p:cNvGrpSpPr/>
          <p:nvPr/>
        </p:nvGrpSpPr>
        <p:grpSpPr>
          <a:xfrm>
            <a:off x="1220977" y="4945253"/>
            <a:ext cx="269240" cy="290195"/>
            <a:chOff x="1220977" y="4945253"/>
            <a:chExt cx="269240" cy="290195"/>
          </a:xfrm>
        </p:grpSpPr>
        <p:sp>
          <p:nvSpPr>
            <p:cNvPr id="25" name="object 25"/>
            <p:cNvSpPr/>
            <p:nvPr/>
          </p:nvSpPr>
          <p:spPr>
            <a:xfrm>
              <a:off x="1225549" y="4949825"/>
              <a:ext cx="259715" cy="280670"/>
            </a:xfrm>
            <a:custGeom>
              <a:avLst/>
              <a:gdLst/>
              <a:ahLst/>
              <a:cxnLst/>
              <a:rect l="l" t="t" r="r" b="b"/>
              <a:pathLst>
                <a:path w="259715" h="280670">
                  <a:moveTo>
                    <a:pt x="243840" y="236474"/>
                  </a:moveTo>
                  <a:lnTo>
                    <a:pt x="231521" y="236474"/>
                  </a:lnTo>
                  <a:lnTo>
                    <a:pt x="226313" y="238506"/>
                  </a:lnTo>
                  <a:lnTo>
                    <a:pt x="221996" y="242824"/>
                  </a:lnTo>
                  <a:lnTo>
                    <a:pt x="217678" y="247014"/>
                  </a:lnTo>
                  <a:lnTo>
                    <a:pt x="215519" y="252222"/>
                  </a:lnTo>
                  <a:lnTo>
                    <a:pt x="215519" y="264541"/>
                  </a:lnTo>
                  <a:lnTo>
                    <a:pt x="217678" y="269748"/>
                  </a:lnTo>
                  <a:lnTo>
                    <a:pt x="226313" y="278383"/>
                  </a:lnTo>
                  <a:lnTo>
                    <a:pt x="231521" y="280543"/>
                  </a:lnTo>
                  <a:lnTo>
                    <a:pt x="243712" y="280543"/>
                  </a:lnTo>
                  <a:lnTo>
                    <a:pt x="248919" y="278383"/>
                  </a:lnTo>
                  <a:lnTo>
                    <a:pt x="257556" y="269748"/>
                  </a:lnTo>
                  <a:lnTo>
                    <a:pt x="259587" y="264541"/>
                  </a:lnTo>
                  <a:lnTo>
                    <a:pt x="259538" y="252222"/>
                  </a:lnTo>
                  <a:lnTo>
                    <a:pt x="257556" y="247142"/>
                  </a:lnTo>
                  <a:lnTo>
                    <a:pt x="249047" y="238632"/>
                  </a:lnTo>
                  <a:lnTo>
                    <a:pt x="243840" y="236474"/>
                  </a:lnTo>
                  <a:close/>
                </a:path>
                <a:path w="259715" h="280670">
                  <a:moveTo>
                    <a:pt x="164846" y="0"/>
                  </a:moveTo>
                  <a:lnTo>
                    <a:pt x="153415" y="0"/>
                  </a:lnTo>
                  <a:lnTo>
                    <a:pt x="142553" y="547"/>
                  </a:lnTo>
                  <a:lnTo>
                    <a:pt x="94975" y="14188"/>
                  </a:lnTo>
                  <a:lnTo>
                    <a:pt x="55880" y="42672"/>
                  </a:lnTo>
                  <a:lnTo>
                    <a:pt x="22529" y="84748"/>
                  </a:lnTo>
                  <a:lnTo>
                    <a:pt x="3627" y="134032"/>
                  </a:lnTo>
                  <a:lnTo>
                    <a:pt x="0" y="169291"/>
                  </a:lnTo>
                  <a:lnTo>
                    <a:pt x="2359" y="196270"/>
                  </a:lnTo>
                  <a:lnTo>
                    <a:pt x="21233" y="242371"/>
                  </a:lnTo>
                  <a:lnTo>
                    <a:pt x="59058" y="275208"/>
                  </a:lnTo>
                  <a:lnTo>
                    <a:pt x="84581" y="279781"/>
                  </a:lnTo>
                  <a:lnTo>
                    <a:pt x="103872" y="277663"/>
                  </a:lnTo>
                  <a:lnTo>
                    <a:pt x="121173" y="271319"/>
                  </a:lnTo>
                  <a:lnTo>
                    <a:pt x="125113" y="268605"/>
                  </a:lnTo>
                  <a:lnTo>
                    <a:pt x="90424" y="268605"/>
                  </a:lnTo>
                  <a:lnTo>
                    <a:pt x="83448" y="268031"/>
                  </a:lnTo>
                  <a:lnTo>
                    <a:pt x="53593" y="243887"/>
                  </a:lnTo>
                  <a:lnTo>
                    <a:pt x="39511" y="202263"/>
                  </a:lnTo>
                  <a:lnTo>
                    <a:pt x="37744" y="182372"/>
                  </a:lnTo>
                  <a:lnTo>
                    <a:pt x="37968" y="173515"/>
                  </a:lnTo>
                  <a:lnTo>
                    <a:pt x="49249" y="134278"/>
                  </a:lnTo>
                  <a:lnTo>
                    <a:pt x="68863" y="124587"/>
                  </a:lnTo>
                  <a:lnTo>
                    <a:pt x="44703" y="124587"/>
                  </a:lnTo>
                  <a:lnTo>
                    <a:pt x="57384" y="87957"/>
                  </a:lnTo>
                  <a:lnTo>
                    <a:pt x="81539" y="49968"/>
                  </a:lnTo>
                  <a:lnTo>
                    <a:pt x="113784" y="22207"/>
                  </a:lnTo>
                  <a:lnTo>
                    <a:pt x="152372" y="8957"/>
                  </a:lnTo>
                  <a:lnTo>
                    <a:pt x="164846" y="7366"/>
                  </a:lnTo>
                  <a:lnTo>
                    <a:pt x="164846" y="0"/>
                  </a:lnTo>
                  <a:close/>
                </a:path>
                <a:path w="259715" h="280670">
                  <a:moveTo>
                    <a:pt x="144612" y="122174"/>
                  </a:moveTo>
                  <a:lnTo>
                    <a:pt x="83058" y="122174"/>
                  </a:lnTo>
                  <a:lnTo>
                    <a:pt x="94747" y="123723"/>
                  </a:lnTo>
                  <a:lnTo>
                    <a:pt x="105044" y="128381"/>
                  </a:lnTo>
                  <a:lnTo>
                    <a:pt x="127319" y="160021"/>
                  </a:lnTo>
                  <a:lnTo>
                    <a:pt x="134874" y="205867"/>
                  </a:lnTo>
                  <a:lnTo>
                    <a:pt x="134036" y="220059"/>
                  </a:lnTo>
                  <a:lnTo>
                    <a:pt x="114284" y="259443"/>
                  </a:lnTo>
                  <a:lnTo>
                    <a:pt x="90424" y="268605"/>
                  </a:lnTo>
                  <a:lnTo>
                    <a:pt x="125113" y="268605"/>
                  </a:lnTo>
                  <a:lnTo>
                    <a:pt x="158787" y="231713"/>
                  </a:lnTo>
                  <a:lnTo>
                    <a:pt x="170306" y="184404"/>
                  </a:lnTo>
                  <a:lnTo>
                    <a:pt x="169042" y="167685"/>
                  </a:lnTo>
                  <a:lnTo>
                    <a:pt x="165242" y="152574"/>
                  </a:lnTo>
                  <a:lnTo>
                    <a:pt x="158894" y="139059"/>
                  </a:lnTo>
                  <a:lnTo>
                    <a:pt x="149987" y="127126"/>
                  </a:lnTo>
                  <a:lnTo>
                    <a:pt x="144612" y="122174"/>
                  </a:lnTo>
                  <a:close/>
                </a:path>
                <a:path w="259715" h="280670">
                  <a:moveTo>
                    <a:pt x="102108" y="104901"/>
                  </a:moveTo>
                  <a:lnTo>
                    <a:pt x="87727" y="106138"/>
                  </a:lnTo>
                  <a:lnTo>
                    <a:pt x="73358" y="109839"/>
                  </a:lnTo>
                  <a:lnTo>
                    <a:pt x="59013" y="115992"/>
                  </a:lnTo>
                  <a:lnTo>
                    <a:pt x="44703" y="124587"/>
                  </a:lnTo>
                  <a:lnTo>
                    <a:pt x="68863" y="124587"/>
                  </a:lnTo>
                  <a:lnTo>
                    <a:pt x="72643" y="123189"/>
                  </a:lnTo>
                  <a:lnTo>
                    <a:pt x="77978" y="122174"/>
                  </a:lnTo>
                  <a:lnTo>
                    <a:pt x="144612" y="122174"/>
                  </a:lnTo>
                  <a:lnTo>
                    <a:pt x="139416" y="117385"/>
                  </a:lnTo>
                  <a:lnTo>
                    <a:pt x="127904" y="110442"/>
                  </a:lnTo>
                  <a:lnTo>
                    <a:pt x="115464" y="106285"/>
                  </a:lnTo>
                  <a:lnTo>
                    <a:pt x="102108" y="1049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41068" y="5186299"/>
              <a:ext cx="44450" cy="44450"/>
            </a:xfrm>
            <a:custGeom>
              <a:avLst/>
              <a:gdLst/>
              <a:ahLst/>
              <a:cxnLst/>
              <a:rect l="l" t="t" r="r" b="b"/>
              <a:pathLst>
                <a:path w="44450" h="44450">
                  <a:moveTo>
                    <a:pt x="22097" y="0"/>
                  </a:moveTo>
                  <a:lnTo>
                    <a:pt x="28321" y="0"/>
                  </a:lnTo>
                  <a:lnTo>
                    <a:pt x="33528" y="2158"/>
                  </a:lnTo>
                  <a:lnTo>
                    <a:pt x="37718" y="6350"/>
                  </a:lnTo>
                  <a:lnTo>
                    <a:pt x="42037" y="10668"/>
                  </a:lnTo>
                  <a:lnTo>
                    <a:pt x="44068" y="15875"/>
                  </a:lnTo>
                  <a:lnTo>
                    <a:pt x="44068" y="21970"/>
                  </a:lnTo>
                  <a:lnTo>
                    <a:pt x="44068" y="28067"/>
                  </a:lnTo>
                  <a:lnTo>
                    <a:pt x="42037" y="33274"/>
                  </a:lnTo>
                  <a:lnTo>
                    <a:pt x="37718" y="37592"/>
                  </a:lnTo>
                  <a:lnTo>
                    <a:pt x="33400" y="41909"/>
                  </a:lnTo>
                  <a:lnTo>
                    <a:pt x="28193" y="44068"/>
                  </a:lnTo>
                  <a:lnTo>
                    <a:pt x="22097" y="44068"/>
                  </a:lnTo>
                  <a:lnTo>
                    <a:pt x="16002" y="44068"/>
                  </a:lnTo>
                  <a:lnTo>
                    <a:pt x="10794" y="41909"/>
                  </a:lnTo>
                  <a:lnTo>
                    <a:pt x="6477" y="37592"/>
                  </a:lnTo>
                  <a:lnTo>
                    <a:pt x="2159" y="33274"/>
                  </a:lnTo>
                  <a:lnTo>
                    <a:pt x="0" y="28067"/>
                  </a:lnTo>
                  <a:lnTo>
                    <a:pt x="0" y="21970"/>
                  </a:lnTo>
                  <a:lnTo>
                    <a:pt x="0" y="15748"/>
                  </a:lnTo>
                  <a:lnTo>
                    <a:pt x="2159" y="10540"/>
                  </a:lnTo>
                  <a:lnTo>
                    <a:pt x="6477" y="6350"/>
                  </a:lnTo>
                  <a:lnTo>
                    <a:pt x="10794" y="2031"/>
                  </a:lnTo>
                  <a:lnTo>
                    <a:pt x="16002" y="0"/>
                  </a:lnTo>
                  <a:lnTo>
                    <a:pt x="2209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58722" y="5067427"/>
              <a:ext cx="106273" cy="155575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225549" y="4949825"/>
              <a:ext cx="170815" cy="280035"/>
            </a:xfrm>
            <a:custGeom>
              <a:avLst/>
              <a:gdLst/>
              <a:ahLst/>
              <a:cxnLst/>
              <a:rect l="l" t="t" r="r" b="b"/>
              <a:pathLst>
                <a:path w="170815" h="280035">
                  <a:moveTo>
                    <a:pt x="153415" y="0"/>
                  </a:moveTo>
                  <a:lnTo>
                    <a:pt x="164846" y="0"/>
                  </a:lnTo>
                  <a:lnTo>
                    <a:pt x="164846" y="7366"/>
                  </a:lnTo>
                  <a:lnTo>
                    <a:pt x="152372" y="8957"/>
                  </a:lnTo>
                  <a:lnTo>
                    <a:pt x="141065" y="11239"/>
                  </a:lnTo>
                  <a:lnTo>
                    <a:pt x="105568" y="27670"/>
                  </a:lnTo>
                  <a:lnTo>
                    <a:pt x="74501" y="58721"/>
                  </a:lnTo>
                  <a:lnTo>
                    <a:pt x="52736" y="99234"/>
                  </a:lnTo>
                  <a:lnTo>
                    <a:pt x="44703" y="124587"/>
                  </a:lnTo>
                  <a:lnTo>
                    <a:pt x="59013" y="115992"/>
                  </a:lnTo>
                  <a:lnTo>
                    <a:pt x="73358" y="109839"/>
                  </a:lnTo>
                  <a:lnTo>
                    <a:pt x="115464" y="106285"/>
                  </a:lnTo>
                  <a:lnTo>
                    <a:pt x="149987" y="127126"/>
                  </a:lnTo>
                  <a:lnTo>
                    <a:pt x="169042" y="167685"/>
                  </a:lnTo>
                  <a:lnTo>
                    <a:pt x="170306" y="184404"/>
                  </a:lnTo>
                  <a:lnTo>
                    <a:pt x="169023" y="200904"/>
                  </a:lnTo>
                  <a:lnTo>
                    <a:pt x="149859" y="245999"/>
                  </a:lnTo>
                  <a:lnTo>
                    <a:pt x="121173" y="271319"/>
                  </a:lnTo>
                  <a:lnTo>
                    <a:pt x="84581" y="279781"/>
                  </a:lnTo>
                  <a:lnTo>
                    <a:pt x="71295" y="278638"/>
                  </a:lnTo>
                  <a:lnTo>
                    <a:pt x="21233" y="242371"/>
                  </a:lnTo>
                  <a:lnTo>
                    <a:pt x="2359" y="196270"/>
                  </a:lnTo>
                  <a:lnTo>
                    <a:pt x="0" y="169291"/>
                  </a:lnTo>
                  <a:lnTo>
                    <a:pt x="907" y="151429"/>
                  </a:lnTo>
                  <a:lnTo>
                    <a:pt x="14503" y="100583"/>
                  </a:lnTo>
                  <a:lnTo>
                    <a:pt x="43224" y="55792"/>
                  </a:lnTo>
                  <a:lnTo>
                    <a:pt x="82280" y="21621"/>
                  </a:lnTo>
                  <a:lnTo>
                    <a:pt x="119590" y="4929"/>
                  </a:lnTo>
                  <a:lnTo>
                    <a:pt x="142553" y="547"/>
                  </a:lnTo>
                  <a:lnTo>
                    <a:pt x="153415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9" name="object 2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67636" y="4937759"/>
            <a:ext cx="966470" cy="2971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5286" y="339039"/>
            <a:ext cx="9673590" cy="1301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5015"/>
              </a:lnSpc>
              <a:spcBef>
                <a:spcPts val="105"/>
              </a:spcBef>
            </a:pPr>
            <a:r>
              <a:rPr dirty="0"/>
              <a:t>Brief</a:t>
            </a:r>
            <a:r>
              <a:rPr spc="-35" dirty="0"/>
              <a:t> </a:t>
            </a:r>
            <a:r>
              <a:rPr dirty="0"/>
              <a:t>explanation</a:t>
            </a:r>
            <a:r>
              <a:rPr spc="-3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how</a:t>
            </a:r>
          </a:p>
          <a:p>
            <a:pPr marL="12700">
              <a:lnSpc>
                <a:spcPts val="5015"/>
              </a:lnSpc>
              <a:tabLst>
                <a:tab pos="7562850" algn="l"/>
              </a:tabLst>
            </a:pPr>
            <a:r>
              <a:rPr dirty="0"/>
              <a:t>exactly</a:t>
            </a:r>
            <a:r>
              <a:rPr spc="-20" dirty="0"/>
              <a:t> </a:t>
            </a:r>
            <a:r>
              <a:rPr dirty="0"/>
              <a:t>businesses</a:t>
            </a:r>
            <a:r>
              <a:rPr spc="10" dirty="0"/>
              <a:t> </a:t>
            </a:r>
            <a:r>
              <a:rPr spc="-30" dirty="0"/>
              <a:t>are</a:t>
            </a:r>
            <a:r>
              <a:rPr spc="-15" dirty="0"/>
              <a:t> </a:t>
            </a:r>
            <a:r>
              <a:rPr dirty="0"/>
              <a:t>utilizing	Big</a:t>
            </a:r>
            <a:r>
              <a:rPr spc="-80" dirty="0"/>
              <a:t> </a:t>
            </a:r>
            <a:r>
              <a:rPr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77" y="2202560"/>
            <a:ext cx="97053" cy="97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253" y="2124329"/>
            <a:ext cx="774242" cy="26111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99157" y="2159889"/>
            <a:ext cx="1424305" cy="2250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19475" y="2159889"/>
            <a:ext cx="697357" cy="2250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211828" y="2130425"/>
            <a:ext cx="136652" cy="25438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4677" y="2650617"/>
            <a:ext cx="97053" cy="970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35253" y="2572385"/>
            <a:ext cx="774242" cy="26111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899666" y="2655316"/>
            <a:ext cx="419989" cy="17767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2413254" y="2572385"/>
            <a:ext cx="431165" cy="260985"/>
            <a:chOff x="2413254" y="2572385"/>
            <a:chExt cx="431165" cy="260985"/>
          </a:xfrm>
        </p:grpSpPr>
        <p:sp>
          <p:nvSpPr>
            <p:cNvPr id="12" name="object 12"/>
            <p:cNvSpPr/>
            <p:nvPr/>
          </p:nvSpPr>
          <p:spPr>
            <a:xfrm>
              <a:off x="2417826" y="2576957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60">
                  <a:moveTo>
                    <a:pt x="360425" y="82930"/>
                  </a:moveTo>
                  <a:lnTo>
                    <a:pt x="319099" y="95789"/>
                  </a:lnTo>
                  <a:lnTo>
                    <a:pt x="292322" y="133016"/>
                  </a:lnTo>
                  <a:lnTo>
                    <a:pt x="287147" y="169290"/>
                  </a:lnTo>
                  <a:lnTo>
                    <a:pt x="288411" y="187122"/>
                  </a:lnTo>
                  <a:lnTo>
                    <a:pt x="307467" y="229234"/>
                  </a:lnTo>
                  <a:lnTo>
                    <a:pt x="342649" y="250076"/>
                  </a:lnTo>
                  <a:lnTo>
                    <a:pt x="356488" y="251459"/>
                  </a:lnTo>
                  <a:lnTo>
                    <a:pt x="369085" y="250243"/>
                  </a:lnTo>
                  <a:lnTo>
                    <a:pt x="380587" y="246586"/>
                  </a:lnTo>
                  <a:lnTo>
                    <a:pt x="390993" y="240476"/>
                  </a:lnTo>
                  <a:lnTo>
                    <a:pt x="400304" y="231901"/>
                  </a:lnTo>
                  <a:lnTo>
                    <a:pt x="407216" y="223138"/>
                  </a:lnTo>
                  <a:lnTo>
                    <a:pt x="369569" y="223138"/>
                  </a:lnTo>
                  <a:lnTo>
                    <a:pt x="358308" y="221896"/>
                  </a:lnTo>
                  <a:lnTo>
                    <a:pt x="321337" y="192097"/>
                  </a:lnTo>
                  <a:lnTo>
                    <a:pt x="311657" y="147573"/>
                  </a:lnTo>
                  <a:lnTo>
                    <a:pt x="421513" y="147573"/>
                  </a:lnTo>
                  <a:lnTo>
                    <a:pt x="420743" y="137540"/>
                  </a:lnTo>
                  <a:lnTo>
                    <a:pt x="311657" y="137540"/>
                  </a:lnTo>
                  <a:lnTo>
                    <a:pt x="313205" y="128107"/>
                  </a:lnTo>
                  <a:lnTo>
                    <a:pt x="337073" y="98028"/>
                  </a:lnTo>
                  <a:lnTo>
                    <a:pt x="350774" y="95250"/>
                  </a:lnTo>
                  <a:lnTo>
                    <a:pt x="397923" y="95250"/>
                  </a:lnTo>
                  <a:lnTo>
                    <a:pt x="395073" y="92842"/>
                  </a:lnTo>
                  <a:lnTo>
                    <a:pt x="384714" y="87328"/>
                  </a:lnTo>
                  <a:lnTo>
                    <a:pt x="373165" y="84028"/>
                  </a:lnTo>
                  <a:lnTo>
                    <a:pt x="360425" y="82930"/>
                  </a:lnTo>
                  <a:close/>
                </a:path>
                <a:path w="421639" h="251460">
                  <a:moveTo>
                    <a:pt x="416051" y="185165"/>
                  </a:moveTo>
                  <a:lnTo>
                    <a:pt x="390751" y="218370"/>
                  </a:lnTo>
                  <a:lnTo>
                    <a:pt x="369569" y="223138"/>
                  </a:lnTo>
                  <a:lnTo>
                    <a:pt x="407216" y="223138"/>
                  </a:lnTo>
                  <a:lnTo>
                    <a:pt x="408194" y="221896"/>
                  </a:lnTo>
                  <a:lnTo>
                    <a:pt x="414337" y="211359"/>
                  </a:lnTo>
                  <a:lnTo>
                    <a:pt x="418770" y="200290"/>
                  </a:lnTo>
                  <a:lnTo>
                    <a:pt x="421513" y="188721"/>
                  </a:lnTo>
                  <a:lnTo>
                    <a:pt x="416051" y="185165"/>
                  </a:lnTo>
                  <a:close/>
                </a:path>
                <a:path w="421639" h="251460">
                  <a:moveTo>
                    <a:pt x="397923" y="95250"/>
                  </a:moveTo>
                  <a:lnTo>
                    <a:pt x="356997" y="95250"/>
                  </a:lnTo>
                  <a:lnTo>
                    <a:pt x="362966" y="97027"/>
                  </a:lnTo>
                  <a:lnTo>
                    <a:pt x="368681" y="100837"/>
                  </a:lnTo>
                  <a:lnTo>
                    <a:pt x="385191" y="137540"/>
                  </a:lnTo>
                  <a:lnTo>
                    <a:pt x="420743" y="137540"/>
                  </a:lnTo>
                  <a:lnTo>
                    <a:pt x="420439" y="133570"/>
                  </a:lnTo>
                  <a:lnTo>
                    <a:pt x="417210" y="121078"/>
                  </a:lnTo>
                  <a:lnTo>
                    <a:pt x="411815" y="110087"/>
                  </a:lnTo>
                  <a:lnTo>
                    <a:pt x="404241" y="100583"/>
                  </a:lnTo>
                  <a:lnTo>
                    <a:pt x="397923" y="95250"/>
                  </a:lnTo>
                  <a:close/>
                </a:path>
                <a:path w="421639" h="251460">
                  <a:moveTo>
                    <a:pt x="53721" y="99948"/>
                  </a:moveTo>
                  <a:lnTo>
                    <a:pt x="25146" y="99948"/>
                  </a:lnTo>
                  <a:lnTo>
                    <a:pt x="25146" y="206755"/>
                  </a:lnTo>
                  <a:lnTo>
                    <a:pt x="40005" y="244728"/>
                  </a:lnTo>
                  <a:lnTo>
                    <a:pt x="45085" y="247776"/>
                  </a:lnTo>
                  <a:lnTo>
                    <a:pt x="50292" y="249173"/>
                  </a:lnTo>
                  <a:lnTo>
                    <a:pt x="63500" y="249173"/>
                  </a:lnTo>
                  <a:lnTo>
                    <a:pt x="88896" y="229107"/>
                  </a:lnTo>
                  <a:lnTo>
                    <a:pt x="64897" y="229107"/>
                  </a:lnTo>
                  <a:lnTo>
                    <a:pt x="61087" y="227329"/>
                  </a:lnTo>
                  <a:lnTo>
                    <a:pt x="57539" y="222984"/>
                  </a:lnTo>
                  <a:lnTo>
                    <a:pt x="55244" y="220090"/>
                  </a:lnTo>
                  <a:lnTo>
                    <a:pt x="53721" y="213232"/>
                  </a:lnTo>
                  <a:lnTo>
                    <a:pt x="53721" y="99948"/>
                  </a:lnTo>
                  <a:close/>
                </a:path>
                <a:path w="421639" h="251460">
                  <a:moveTo>
                    <a:pt x="95757" y="215010"/>
                  </a:moveTo>
                  <a:lnTo>
                    <a:pt x="88900" y="215010"/>
                  </a:lnTo>
                  <a:lnTo>
                    <a:pt x="86994" y="219709"/>
                  </a:lnTo>
                  <a:lnTo>
                    <a:pt x="84200" y="223138"/>
                  </a:lnTo>
                  <a:lnTo>
                    <a:pt x="77088" y="227964"/>
                  </a:lnTo>
                  <a:lnTo>
                    <a:pt x="73406" y="229107"/>
                  </a:lnTo>
                  <a:lnTo>
                    <a:pt x="88896" y="229107"/>
                  </a:lnTo>
                  <a:lnTo>
                    <a:pt x="92400" y="222984"/>
                  </a:lnTo>
                  <a:lnTo>
                    <a:pt x="95757" y="215010"/>
                  </a:lnTo>
                  <a:close/>
                </a:path>
                <a:path w="421639" h="251460">
                  <a:moveTo>
                    <a:pt x="53721" y="35559"/>
                  </a:moveTo>
                  <a:lnTo>
                    <a:pt x="48387" y="35559"/>
                  </a:lnTo>
                  <a:lnTo>
                    <a:pt x="45053" y="43634"/>
                  </a:lnTo>
                  <a:lnTo>
                    <a:pt x="42100" y="50339"/>
                  </a:lnTo>
                  <a:lnTo>
                    <a:pt x="19557" y="81279"/>
                  </a:lnTo>
                  <a:lnTo>
                    <a:pt x="0" y="94233"/>
                  </a:lnTo>
                  <a:lnTo>
                    <a:pt x="0" y="99948"/>
                  </a:lnTo>
                  <a:lnTo>
                    <a:pt x="90805" y="99948"/>
                  </a:lnTo>
                  <a:lnTo>
                    <a:pt x="90805" y="87756"/>
                  </a:lnTo>
                  <a:lnTo>
                    <a:pt x="53721" y="87756"/>
                  </a:lnTo>
                  <a:lnTo>
                    <a:pt x="53721" y="35559"/>
                  </a:lnTo>
                  <a:close/>
                </a:path>
                <a:path w="421639" h="251460">
                  <a:moveTo>
                    <a:pt x="178943" y="240410"/>
                  </a:moveTo>
                  <a:lnTo>
                    <a:pt x="100330" y="240410"/>
                  </a:lnTo>
                  <a:lnTo>
                    <a:pt x="100330" y="246633"/>
                  </a:lnTo>
                  <a:lnTo>
                    <a:pt x="178943" y="246633"/>
                  </a:lnTo>
                  <a:lnTo>
                    <a:pt x="178943" y="240410"/>
                  </a:lnTo>
                  <a:close/>
                </a:path>
                <a:path w="421639" h="251460">
                  <a:moveTo>
                    <a:pt x="270891" y="240410"/>
                  </a:moveTo>
                  <a:lnTo>
                    <a:pt x="192912" y="240410"/>
                  </a:lnTo>
                  <a:lnTo>
                    <a:pt x="192912" y="246633"/>
                  </a:lnTo>
                  <a:lnTo>
                    <a:pt x="270891" y="246633"/>
                  </a:lnTo>
                  <a:lnTo>
                    <a:pt x="270891" y="240410"/>
                  </a:lnTo>
                  <a:close/>
                </a:path>
                <a:path w="421639" h="251460">
                  <a:moveTo>
                    <a:pt x="153288" y="22732"/>
                  </a:moveTo>
                  <a:lnTo>
                    <a:pt x="115062" y="22732"/>
                  </a:lnTo>
                  <a:lnTo>
                    <a:pt x="117475" y="23494"/>
                  </a:lnTo>
                  <a:lnTo>
                    <a:pt x="121031" y="26542"/>
                  </a:lnTo>
                  <a:lnTo>
                    <a:pt x="124495" y="54637"/>
                  </a:lnTo>
                  <a:lnTo>
                    <a:pt x="124469" y="221614"/>
                  </a:lnTo>
                  <a:lnTo>
                    <a:pt x="116967" y="237108"/>
                  </a:lnTo>
                  <a:lnTo>
                    <a:pt x="112903" y="239267"/>
                  </a:lnTo>
                  <a:lnTo>
                    <a:pt x="107315" y="240410"/>
                  </a:lnTo>
                  <a:lnTo>
                    <a:pt x="170942" y="240410"/>
                  </a:lnTo>
                  <a:lnTo>
                    <a:pt x="165226" y="239521"/>
                  </a:lnTo>
                  <a:lnTo>
                    <a:pt x="161925" y="237616"/>
                  </a:lnTo>
                  <a:lnTo>
                    <a:pt x="158623" y="235838"/>
                  </a:lnTo>
                  <a:lnTo>
                    <a:pt x="156337" y="233679"/>
                  </a:lnTo>
                  <a:lnTo>
                    <a:pt x="155194" y="231012"/>
                  </a:lnTo>
                  <a:lnTo>
                    <a:pt x="153924" y="228345"/>
                  </a:lnTo>
                  <a:lnTo>
                    <a:pt x="153288" y="221614"/>
                  </a:lnTo>
                  <a:lnTo>
                    <a:pt x="153288" y="126745"/>
                  </a:lnTo>
                  <a:lnTo>
                    <a:pt x="159622" y="120395"/>
                  </a:lnTo>
                  <a:lnTo>
                    <a:pt x="164357" y="116204"/>
                  </a:lnTo>
                  <a:lnTo>
                    <a:pt x="153288" y="116204"/>
                  </a:lnTo>
                  <a:lnTo>
                    <a:pt x="153288" y="22732"/>
                  </a:lnTo>
                  <a:close/>
                </a:path>
                <a:path w="421639" h="251460">
                  <a:moveTo>
                    <a:pt x="240129" y="104139"/>
                  </a:moveTo>
                  <a:lnTo>
                    <a:pt x="198628" y="104139"/>
                  </a:lnTo>
                  <a:lnTo>
                    <a:pt x="203326" y="105409"/>
                  </a:lnTo>
                  <a:lnTo>
                    <a:pt x="207263" y="108203"/>
                  </a:lnTo>
                  <a:lnTo>
                    <a:pt x="218478" y="221614"/>
                  </a:lnTo>
                  <a:lnTo>
                    <a:pt x="218312" y="225170"/>
                  </a:lnTo>
                  <a:lnTo>
                    <a:pt x="203962" y="240410"/>
                  </a:lnTo>
                  <a:lnTo>
                    <a:pt x="263525" y="240410"/>
                  </a:lnTo>
                  <a:lnTo>
                    <a:pt x="247269" y="154558"/>
                  </a:lnTo>
                  <a:lnTo>
                    <a:pt x="247074" y="140958"/>
                  </a:lnTo>
                  <a:lnTo>
                    <a:pt x="246475" y="129666"/>
                  </a:lnTo>
                  <a:lnTo>
                    <a:pt x="245447" y="120661"/>
                  </a:lnTo>
                  <a:lnTo>
                    <a:pt x="243967" y="113918"/>
                  </a:lnTo>
                  <a:lnTo>
                    <a:pt x="241349" y="106517"/>
                  </a:lnTo>
                  <a:lnTo>
                    <a:pt x="240129" y="104139"/>
                  </a:lnTo>
                  <a:close/>
                </a:path>
                <a:path w="421639" h="251460">
                  <a:moveTo>
                    <a:pt x="215392" y="83057"/>
                  </a:moveTo>
                  <a:lnTo>
                    <a:pt x="198881" y="83057"/>
                  </a:lnTo>
                  <a:lnTo>
                    <a:pt x="191388" y="85089"/>
                  </a:lnTo>
                  <a:lnTo>
                    <a:pt x="153288" y="116204"/>
                  </a:lnTo>
                  <a:lnTo>
                    <a:pt x="164357" y="116204"/>
                  </a:lnTo>
                  <a:lnTo>
                    <a:pt x="165290" y="115379"/>
                  </a:lnTo>
                  <a:lnTo>
                    <a:pt x="170576" y="111422"/>
                  </a:lnTo>
                  <a:lnTo>
                    <a:pt x="175387" y="108584"/>
                  </a:lnTo>
                  <a:lnTo>
                    <a:pt x="181482" y="105537"/>
                  </a:lnTo>
                  <a:lnTo>
                    <a:pt x="187325" y="104139"/>
                  </a:lnTo>
                  <a:lnTo>
                    <a:pt x="240129" y="104139"/>
                  </a:lnTo>
                  <a:lnTo>
                    <a:pt x="238077" y="100139"/>
                  </a:lnTo>
                  <a:lnTo>
                    <a:pt x="234162" y="94809"/>
                  </a:lnTo>
                  <a:lnTo>
                    <a:pt x="229616" y="90550"/>
                  </a:lnTo>
                  <a:lnTo>
                    <a:pt x="223138" y="85597"/>
                  </a:lnTo>
                  <a:lnTo>
                    <a:pt x="215392" y="83057"/>
                  </a:lnTo>
                  <a:close/>
                </a:path>
                <a:path w="421639" h="251460">
                  <a:moveTo>
                    <a:pt x="153288" y="0"/>
                  </a:moveTo>
                  <a:lnTo>
                    <a:pt x="145415" y="0"/>
                  </a:lnTo>
                  <a:lnTo>
                    <a:pt x="97917" y="19430"/>
                  </a:lnTo>
                  <a:lnTo>
                    <a:pt x="100330" y="25526"/>
                  </a:lnTo>
                  <a:lnTo>
                    <a:pt x="105663" y="23748"/>
                  </a:lnTo>
                  <a:lnTo>
                    <a:pt x="109600" y="22732"/>
                  </a:lnTo>
                  <a:lnTo>
                    <a:pt x="153288" y="22732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0401" y="2655316"/>
              <a:ext cx="143510" cy="17767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3254" y="2607945"/>
              <a:ext cx="104902" cy="22275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515743" y="2576957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5" h="247014">
                  <a:moveTo>
                    <a:pt x="47498" y="0"/>
                  </a:moveTo>
                  <a:lnTo>
                    <a:pt x="55371" y="0"/>
                  </a:lnTo>
                  <a:lnTo>
                    <a:pt x="55371" y="116204"/>
                  </a:lnTo>
                  <a:lnTo>
                    <a:pt x="64512" y="106582"/>
                  </a:lnTo>
                  <a:lnTo>
                    <a:pt x="100964" y="83057"/>
                  </a:lnTo>
                  <a:lnTo>
                    <a:pt x="108457" y="83057"/>
                  </a:lnTo>
                  <a:lnTo>
                    <a:pt x="117475" y="83057"/>
                  </a:lnTo>
                  <a:lnTo>
                    <a:pt x="146050" y="113918"/>
                  </a:lnTo>
                  <a:lnTo>
                    <a:pt x="149351" y="154558"/>
                  </a:lnTo>
                  <a:lnTo>
                    <a:pt x="149351" y="210692"/>
                  </a:lnTo>
                  <a:lnTo>
                    <a:pt x="149351" y="220725"/>
                  </a:lnTo>
                  <a:lnTo>
                    <a:pt x="165607" y="240410"/>
                  </a:lnTo>
                  <a:lnTo>
                    <a:pt x="172974" y="240410"/>
                  </a:lnTo>
                  <a:lnTo>
                    <a:pt x="172974" y="246633"/>
                  </a:lnTo>
                  <a:lnTo>
                    <a:pt x="94995" y="246633"/>
                  </a:lnTo>
                  <a:lnTo>
                    <a:pt x="94995" y="240410"/>
                  </a:lnTo>
                  <a:lnTo>
                    <a:pt x="98551" y="240410"/>
                  </a:lnTo>
                  <a:lnTo>
                    <a:pt x="106044" y="240410"/>
                  </a:lnTo>
                  <a:lnTo>
                    <a:pt x="111125" y="239267"/>
                  </a:lnTo>
                  <a:lnTo>
                    <a:pt x="114045" y="236981"/>
                  </a:lnTo>
                  <a:lnTo>
                    <a:pt x="116967" y="234695"/>
                  </a:lnTo>
                  <a:lnTo>
                    <a:pt x="118999" y="231393"/>
                  </a:lnTo>
                  <a:lnTo>
                    <a:pt x="120142" y="226948"/>
                  </a:lnTo>
                  <a:lnTo>
                    <a:pt x="120395" y="225170"/>
                  </a:lnTo>
                  <a:lnTo>
                    <a:pt x="120650" y="219709"/>
                  </a:lnTo>
                  <a:lnTo>
                    <a:pt x="120650" y="210692"/>
                  </a:lnTo>
                  <a:lnTo>
                    <a:pt x="120650" y="154558"/>
                  </a:lnTo>
                  <a:lnTo>
                    <a:pt x="116077" y="114934"/>
                  </a:lnTo>
                  <a:lnTo>
                    <a:pt x="109346" y="108203"/>
                  </a:lnTo>
                  <a:lnTo>
                    <a:pt x="105409" y="105409"/>
                  </a:lnTo>
                  <a:lnTo>
                    <a:pt x="100711" y="104139"/>
                  </a:lnTo>
                  <a:lnTo>
                    <a:pt x="95123" y="104139"/>
                  </a:lnTo>
                  <a:lnTo>
                    <a:pt x="89407" y="104139"/>
                  </a:lnTo>
                  <a:lnTo>
                    <a:pt x="55371" y="126745"/>
                  </a:lnTo>
                  <a:lnTo>
                    <a:pt x="55371" y="210692"/>
                  </a:lnTo>
                  <a:lnTo>
                    <a:pt x="55371" y="221614"/>
                  </a:lnTo>
                  <a:lnTo>
                    <a:pt x="56006" y="228345"/>
                  </a:lnTo>
                  <a:lnTo>
                    <a:pt x="57276" y="231012"/>
                  </a:lnTo>
                  <a:lnTo>
                    <a:pt x="58419" y="233679"/>
                  </a:lnTo>
                  <a:lnTo>
                    <a:pt x="60706" y="235838"/>
                  </a:lnTo>
                  <a:lnTo>
                    <a:pt x="64007" y="237616"/>
                  </a:lnTo>
                  <a:lnTo>
                    <a:pt x="67309" y="239521"/>
                  </a:lnTo>
                  <a:lnTo>
                    <a:pt x="73025" y="240410"/>
                  </a:lnTo>
                  <a:lnTo>
                    <a:pt x="81025" y="240410"/>
                  </a:lnTo>
                  <a:lnTo>
                    <a:pt x="81025" y="246633"/>
                  </a:lnTo>
                  <a:lnTo>
                    <a:pt x="2412" y="246633"/>
                  </a:lnTo>
                  <a:lnTo>
                    <a:pt x="2412" y="240410"/>
                  </a:lnTo>
                  <a:lnTo>
                    <a:pt x="9398" y="240410"/>
                  </a:lnTo>
                  <a:lnTo>
                    <a:pt x="14986" y="239267"/>
                  </a:lnTo>
                  <a:lnTo>
                    <a:pt x="19050" y="237108"/>
                  </a:lnTo>
                  <a:lnTo>
                    <a:pt x="21336" y="235965"/>
                  </a:lnTo>
                  <a:lnTo>
                    <a:pt x="23113" y="233679"/>
                  </a:lnTo>
                  <a:lnTo>
                    <a:pt x="24511" y="230504"/>
                  </a:lnTo>
                  <a:lnTo>
                    <a:pt x="25907" y="227202"/>
                  </a:lnTo>
                  <a:lnTo>
                    <a:pt x="26669" y="220598"/>
                  </a:lnTo>
                  <a:lnTo>
                    <a:pt x="26669" y="210692"/>
                  </a:lnTo>
                  <a:lnTo>
                    <a:pt x="26669" y="66928"/>
                  </a:lnTo>
                  <a:lnTo>
                    <a:pt x="23113" y="26542"/>
                  </a:lnTo>
                  <a:lnTo>
                    <a:pt x="17144" y="22732"/>
                  </a:lnTo>
                  <a:lnTo>
                    <a:pt x="14096" y="22732"/>
                  </a:lnTo>
                  <a:lnTo>
                    <a:pt x="11683" y="22732"/>
                  </a:lnTo>
                  <a:lnTo>
                    <a:pt x="7746" y="23748"/>
                  </a:lnTo>
                  <a:lnTo>
                    <a:pt x="2412" y="25526"/>
                  </a:lnTo>
                  <a:lnTo>
                    <a:pt x="0" y="19430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931286" y="2572385"/>
            <a:ext cx="1224280" cy="33172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57294" y="2655316"/>
            <a:ext cx="419989" cy="17767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769739" y="2572385"/>
            <a:ext cx="1012825" cy="33235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5876925" y="2572766"/>
            <a:ext cx="509143" cy="260223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468109" y="2572385"/>
            <a:ext cx="1085595" cy="33235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54543" y="2578480"/>
            <a:ext cx="136651" cy="25438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4677" y="3098673"/>
            <a:ext cx="97053" cy="9702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35253" y="3020441"/>
            <a:ext cx="774242" cy="26111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899666" y="3103372"/>
            <a:ext cx="419989" cy="177673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2413254" y="3020441"/>
            <a:ext cx="431165" cy="260985"/>
            <a:chOff x="2413254" y="3020441"/>
            <a:chExt cx="431165" cy="260985"/>
          </a:xfrm>
        </p:grpSpPr>
        <p:sp>
          <p:nvSpPr>
            <p:cNvPr id="26" name="object 26"/>
            <p:cNvSpPr/>
            <p:nvPr/>
          </p:nvSpPr>
          <p:spPr>
            <a:xfrm>
              <a:off x="2417826" y="3025013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60">
                  <a:moveTo>
                    <a:pt x="360425" y="82931"/>
                  </a:moveTo>
                  <a:lnTo>
                    <a:pt x="319099" y="95789"/>
                  </a:lnTo>
                  <a:lnTo>
                    <a:pt x="292322" y="133016"/>
                  </a:lnTo>
                  <a:lnTo>
                    <a:pt x="287147" y="169290"/>
                  </a:lnTo>
                  <a:lnTo>
                    <a:pt x="288411" y="187122"/>
                  </a:lnTo>
                  <a:lnTo>
                    <a:pt x="307467" y="229235"/>
                  </a:lnTo>
                  <a:lnTo>
                    <a:pt x="342649" y="250076"/>
                  </a:lnTo>
                  <a:lnTo>
                    <a:pt x="356488" y="251460"/>
                  </a:lnTo>
                  <a:lnTo>
                    <a:pt x="369085" y="250243"/>
                  </a:lnTo>
                  <a:lnTo>
                    <a:pt x="380587" y="246586"/>
                  </a:lnTo>
                  <a:lnTo>
                    <a:pt x="390993" y="240476"/>
                  </a:lnTo>
                  <a:lnTo>
                    <a:pt x="400304" y="231901"/>
                  </a:lnTo>
                  <a:lnTo>
                    <a:pt x="407216" y="223138"/>
                  </a:lnTo>
                  <a:lnTo>
                    <a:pt x="369569" y="223138"/>
                  </a:lnTo>
                  <a:lnTo>
                    <a:pt x="358308" y="221896"/>
                  </a:lnTo>
                  <a:lnTo>
                    <a:pt x="321337" y="192097"/>
                  </a:lnTo>
                  <a:lnTo>
                    <a:pt x="311657" y="147574"/>
                  </a:lnTo>
                  <a:lnTo>
                    <a:pt x="421513" y="147574"/>
                  </a:lnTo>
                  <a:lnTo>
                    <a:pt x="420743" y="137540"/>
                  </a:lnTo>
                  <a:lnTo>
                    <a:pt x="311657" y="137540"/>
                  </a:lnTo>
                  <a:lnTo>
                    <a:pt x="313205" y="128107"/>
                  </a:lnTo>
                  <a:lnTo>
                    <a:pt x="337073" y="98028"/>
                  </a:lnTo>
                  <a:lnTo>
                    <a:pt x="350774" y="95250"/>
                  </a:lnTo>
                  <a:lnTo>
                    <a:pt x="397923" y="95250"/>
                  </a:lnTo>
                  <a:lnTo>
                    <a:pt x="395073" y="92842"/>
                  </a:lnTo>
                  <a:lnTo>
                    <a:pt x="384714" y="87328"/>
                  </a:lnTo>
                  <a:lnTo>
                    <a:pt x="373165" y="84028"/>
                  </a:lnTo>
                  <a:lnTo>
                    <a:pt x="360425" y="82931"/>
                  </a:lnTo>
                  <a:close/>
                </a:path>
                <a:path w="421639" h="251460">
                  <a:moveTo>
                    <a:pt x="416051" y="185165"/>
                  </a:moveTo>
                  <a:lnTo>
                    <a:pt x="390751" y="218370"/>
                  </a:lnTo>
                  <a:lnTo>
                    <a:pt x="369569" y="223138"/>
                  </a:lnTo>
                  <a:lnTo>
                    <a:pt x="407216" y="223138"/>
                  </a:lnTo>
                  <a:lnTo>
                    <a:pt x="408194" y="221896"/>
                  </a:lnTo>
                  <a:lnTo>
                    <a:pt x="414337" y="211359"/>
                  </a:lnTo>
                  <a:lnTo>
                    <a:pt x="418770" y="200290"/>
                  </a:lnTo>
                  <a:lnTo>
                    <a:pt x="421513" y="188722"/>
                  </a:lnTo>
                  <a:lnTo>
                    <a:pt x="416051" y="185165"/>
                  </a:lnTo>
                  <a:close/>
                </a:path>
                <a:path w="421639" h="251460">
                  <a:moveTo>
                    <a:pt x="397923" y="95250"/>
                  </a:moveTo>
                  <a:lnTo>
                    <a:pt x="356997" y="95250"/>
                  </a:lnTo>
                  <a:lnTo>
                    <a:pt x="362966" y="97027"/>
                  </a:lnTo>
                  <a:lnTo>
                    <a:pt x="368681" y="100837"/>
                  </a:lnTo>
                  <a:lnTo>
                    <a:pt x="385191" y="137540"/>
                  </a:lnTo>
                  <a:lnTo>
                    <a:pt x="420743" y="137540"/>
                  </a:lnTo>
                  <a:lnTo>
                    <a:pt x="420439" y="133570"/>
                  </a:lnTo>
                  <a:lnTo>
                    <a:pt x="417210" y="121078"/>
                  </a:lnTo>
                  <a:lnTo>
                    <a:pt x="411815" y="110087"/>
                  </a:lnTo>
                  <a:lnTo>
                    <a:pt x="404241" y="100584"/>
                  </a:lnTo>
                  <a:lnTo>
                    <a:pt x="397923" y="95250"/>
                  </a:lnTo>
                  <a:close/>
                </a:path>
                <a:path w="421639" h="251460">
                  <a:moveTo>
                    <a:pt x="53721" y="99949"/>
                  </a:moveTo>
                  <a:lnTo>
                    <a:pt x="25146" y="99949"/>
                  </a:lnTo>
                  <a:lnTo>
                    <a:pt x="25146" y="206756"/>
                  </a:lnTo>
                  <a:lnTo>
                    <a:pt x="40005" y="244728"/>
                  </a:lnTo>
                  <a:lnTo>
                    <a:pt x="45085" y="247776"/>
                  </a:lnTo>
                  <a:lnTo>
                    <a:pt x="50292" y="249174"/>
                  </a:lnTo>
                  <a:lnTo>
                    <a:pt x="63500" y="249174"/>
                  </a:lnTo>
                  <a:lnTo>
                    <a:pt x="88896" y="229108"/>
                  </a:lnTo>
                  <a:lnTo>
                    <a:pt x="64897" y="229108"/>
                  </a:lnTo>
                  <a:lnTo>
                    <a:pt x="61087" y="227329"/>
                  </a:lnTo>
                  <a:lnTo>
                    <a:pt x="57539" y="222984"/>
                  </a:lnTo>
                  <a:lnTo>
                    <a:pt x="55244" y="220090"/>
                  </a:lnTo>
                  <a:lnTo>
                    <a:pt x="53721" y="213233"/>
                  </a:lnTo>
                  <a:lnTo>
                    <a:pt x="53721" y="99949"/>
                  </a:lnTo>
                  <a:close/>
                </a:path>
                <a:path w="421639" h="251460">
                  <a:moveTo>
                    <a:pt x="95757" y="215011"/>
                  </a:moveTo>
                  <a:lnTo>
                    <a:pt x="88900" y="215011"/>
                  </a:lnTo>
                  <a:lnTo>
                    <a:pt x="86994" y="219710"/>
                  </a:lnTo>
                  <a:lnTo>
                    <a:pt x="84200" y="223138"/>
                  </a:lnTo>
                  <a:lnTo>
                    <a:pt x="77088" y="227964"/>
                  </a:lnTo>
                  <a:lnTo>
                    <a:pt x="73406" y="229108"/>
                  </a:lnTo>
                  <a:lnTo>
                    <a:pt x="88896" y="229108"/>
                  </a:lnTo>
                  <a:lnTo>
                    <a:pt x="92400" y="222984"/>
                  </a:lnTo>
                  <a:lnTo>
                    <a:pt x="95757" y="215011"/>
                  </a:lnTo>
                  <a:close/>
                </a:path>
                <a:path w="421639" h="251460">
                  <a:moveTo>
                    <a:pt x="53721" y="35560"/>
                  </a:moveTo>
                  <a:lnTo>
                    <a:pt x="48387" y="35560"/>
                  </a:lnTo>
                  <a:lnTo>
                    <a:pt x="45053" y="43634"/>
                  </a:lnTo>
                  <a:lnTo>
                    <a:pt x="42100" y="50339"/>
                  </a:lnTo>
                  <a:lnTo>
                    <a:pt x="19557" y="81279"/>
                  </a:lnTo>
                  <a:lnTo>
                    <a:pt x="0" y="94234"/>
                  </a:lnTo>
                  <a:lnTo>
                    <a:pt x="0" y="99949"/>
                  </a:lnTo>
                  <a:lnTo>
                    <a:pt x="90805" y="99949"/>
                  </a:lnTo>
                  <a:lnTo>
                    <a:pt x="90805" y="87757"/>
                  </a:lnTo>
                  <a:lnTo>
                    <a:pt x="53721" y="87757"/>
                  </a:lnTo>
                  <a:lnTo>
                    <a:pt x="53721" y="35560"/>
                  </a:lnTo>
                  <a:close/>
                </a:path>
                <a:path w="421639" h="251460">
                  <a:moveTo>
                    <a:pt x="178943" y="240411"/>
                  </a:moveTo>
                  <a:lnTo>
                    <a:pt x="100330" y="240411"/>
                  </a:lnTo>
                  <a:lnTo>
                    <a:pt x="100330" y="246634"/>
                  </a:lnTo>
                  <a:lnTo>
                    <a:pt x="178943" y="246634"/>
                  </a:lnTo>
                  <a:lnTo>
                    <a:pt x="178943" y="240411"/>
                  </a:lnTo>
                  <a:close/>
                </a:path>
                <a:path w="421639" h="251460">
                  <a:moveTo>
                    <a:pt x="270891" y="240411"/>
                  </a:moveTo>
                  <a:lnTo>
                    <a:pt x="192912" y="240411"/>
                  </a:lnTo>
                  <a:lnTo>
                    <a:pt x="192912" y="246634"/>
                  </a:lnTo>
                  <a:lnTo>
                    <a:pt x="270891" y="246634"/>
                  </a:lnTo>
                  <a:lnTo>
                    <a:pt x="270891" y="240411"/>
                  </a:lnTo>
                  <a:close/>
                </a:path>
                <a:path w="421639" h="251460">
                  <a:moveTo>
                    <a:pt x="153288" y="22733"/>
                  </a:moveTo>
                  <a:lnTo>
                    <a:pt x="115062" y="22733"/>
                  </a:lnTo>
                  <a:lnTo>
                    <a:pt x="117475" y="23495"/>
                  </a:lnTo>
                  <a:lnTo>
                    <a:pt x="121031" y="26542"/>
                  </a:lnTo>
                  <a:lnTo>
                    <a:pt x="124495" y="54637"/>
                  </a:lnTo>
                  <a:lnTo>
                    <a:pt x="124469" y="221614"/>
                  </a:lnTo>
                  <a:lnTo>
                    <a:pt x="116967" y="237109"/>
                  </a:lnTo>
                  <a:lnTo>
                    <a:pt x="112903" y="239267"/>
                  </a:lnTo>
                  <a:lnTo>
                    <a:pt x="107315" y="240411"/>
                  </a:lnTo>
                  <a:lnTo>
                    <a:pt x="170942" y="240411"/>
                  </a:lnTo>
                  <a:lnTo>
                    <a:pt x="165226" y="239522"/>
                  </a:lnTo>
                  <a:lnTo>
                    <a:pt x="161925" y="237616"/>
                  </a:lnTo>
                  <a:lnTo>
                    <a:pt x="158623" y="235838"/>
                  </a:lnTo>
                  <a:lnTo>
                    <a:pt x="156337" y="233679"/>
                  </a:lnTo>
                  <a:lnTo>
                    <a:pt x="155194" y="231012"/>
                  </a:lnTo>
                  <a:lnTo>
                    <a:pt x="153924" y="228346"/>
                  </a:lnTo>
                  <a:lnTo>
                    <a:pt x="153288" y="221614"/>
                  </a:lnTo>
                  <a:lnTo>
                    <a:pt x="153288" y="126746"/>
                  </a:lnTo>
                  <a:lnTo>
                    <a:pt x="159622" y="120396"/>
                  </a:lnTo>
                  <a:lnTo>
                    <a:pt x="164357" y="116204"/>
                  </a:lnTo>
                  <a:lnTo>
                    <a:pt x="153288" y="116204"/>
                  </a:lnTo>
                  <a:lnTo>
                    <a:pt x="153288" y="22733"/>
                  </a:lnTo>
                  <a:close/>
                </a:path>
                <a:path w="421639" h="251460">
                  <a:moveTo>
                    <a:pt x="240129" y="104139"/>
                  </a:moveTo>
                  <a:lnTo>
                    <a:pt x="198628" y="104139"/>
                  </a:lnTo>
                  <a:lnTo>
                    <a:pt x="203326" y="105410"/>
                  </a:lnTo>
                  <a:lnTo>
                    <a:pt x="207263" y="108203"/>
                  </a:lnTo>
                  <a:lnTo>
                    <a:pt x="218478" y="221614"/>
                  </a:lnTo>
                  <a:lnTo>
                    <a:pt x="218312" y="225171"/>
                  </a:lnTo>
                  <a:lnTo>
                    <a:pt x="203962" y="240411"/>
                  </a:lnTo>
                  <a:lnTo>
                    <a:pt x="263525" y="240411"/>
                  </a:lnTo>
                  <a:lnTo>
                    <a:pt x="258444" y="239522"/>
                  </a:lnTo>
                  <a:lnTo>
                    <a:pt x="255650" y="237871"/>
                  </a:lnTo>
                  <a:lnTo>
                    <a:pt x="252856" y="236347"/>
                  </a:lnTo>
                  <a:lnTo>
                    <a:pt x="247269" y="154559"/>
                  </a:lnTo>
                  <a:lnTo>
                    <a:pt x="247074" y="140958"/>
                  </a:lnTo>
                  <a:lnTo>
                    <a:pt x="246475" y="129667"/>
                  </a:lnTo>
                  <a:lnTo>
                    <a:pt x="245447" y="120661"/>
                  </a:lnTo>
                  <a:lnTo>
                    <a:pt x="243967" y="113919"/>
                  </a:lnTo>
                  <a:lnTo>
                    <a:pt x="241349" y="106517"/>
                  </a:lnTo>
                  <a:lnTo>
                    <a:pt x="240129" y="104139"/>
                  </a:lnTo>
                  <a:close/>
                </a:path>
                <a:path w="421639" h="251460">
                  <a:moveTo>
                    <a:pt x="215392" y="83058"/>
                  </a:moveTo>
                  <a:lnTo>
                    <a:pt x="198881" y="83058"/>
                  </a:lnTo>
                  <a:lnTo>
                    <a:pt x="191388" y="85089"/>
                  </a:lnTo>
                  <a:lnTo>
                    <a:pt x="153288" y="116204"/>
                  </a:lnTo>
                  <a:lnTo>
                    <a:pt x="164357" y="116204"/>
                  </a:lnTo>
                  <a:lnTo>
                    <a:pt x="165290" y="115379"/>
                  </a:lnTo>
                  <a:lnTo>
                    <a:pt x="170576" y="111422"/>
                  </a:lnTo>
                  <a:lnTo>
                    <a:pt x="175387" y="108585"/>
                  </a:lnTo>
                  <a:lnTo>
                    <a:pt x="181482" y="105537"/>
                  </a:lnTo>
                  <a:lnTo>
                    <a:pt x="187325" y="104139"/>
                  </a:lnTo>
                  <a:lnTo>
                    <a:pt x="240129" y="104139"/>
                  </a:lnTo>
                  <a:lnTo>
                    <a:pt x="238077" y="100139"/>
                  </a:lnTo>
                  <a:lnTo>
                    <a:pt x="234162" y="94809"/>
                  </a:lnTo>
                  <a:lnTo>
                    <a:pt x="229616" y="90550"/>
                  </a:lnTo>
                  <a:lnTo>
                    <a:pt x="223138" y="85598"/>
                  </a:lnTo>
                  <a:lnTo>
                    <a:pt x="215392" y="83058"/>
                  </a:lnTo>
                  <a:close/>
                </a:path>
                <a:path w="421639" h="251460">
                  <a:moveTo>
                    <a:pt x="153288" y="0"/>
                  </a:moveTo>
                  <a:lnTo>
                    <a:pt x="145415" y="0"/>
                  </a:lnTo>
                  <a:lnTo>
                    <a:pt x="97917" y="19431"/>
                  </a:lnTo>
                  <a:lnTo>
                    <a:pt x="100330" y="25526"/>
                  </a:lnTo>
                  <a:lnTo>
                    <a:pt x="105663" y="23749"/>
                  </a:lnTo>
                  <a:lnTo>
                    <a:pt x="109600" y="22733"/>
                  </a:lnTo>
                  <a:lnTo>
                    <a:pt x="153288" y="22733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00401" y="3103372"/>
              <a:ext cx="143510" cy="17767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413254" y="3056001"/>
              <a:ext cx="104902" cy="222758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2515743" y="3025013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5" h="247014">
                  <a:moveTo>
                    <a:pt x="47498" y="0"/>
                  </a:moveTo>
                  <a:lnTo>
                    <a:pt x="55371" y="0"/>
                  </a:lnTo>
                  <a:lnTo>
                    <a:pt x="55371" y="116204"/>
                  </a:lnTo>
                  <a:lnTo>
                    <a:pt x="64512" y="106582"/>
                  </a:lnTo>
                  <a:lnTo>
                    <a:pt x="100964" y="83058"/>
                  </a:lnTo>
                  <a:lnTo>
                    <a:pt x="108457" y="83058"/>
                  </a:lnTo>
                  <a:lnTo>
                    <a:pt x="117475" y="83058"/>
                  </a:lnTo>
                  <a:lnTo>
                    <a:pt x="146050" y="113919"/>
                  </a:lnTo>
                  <a:lnTo>
                    <a:pt x="149351" y="154559"/>
                  </a:lnTo>
                  <a:lnTo>
                    <a:pt x="149351" y="210692"/>
                  </a:lnTo>
                  <a:lnTo>
                    <a:pt x="149351" y="220725"/>
                  </a:lnTo>
                  <a:lnTo>
                    <a:pt x="157733" y="237871"/>
                  </a:lnTo>
                  <a:lnTo>
                    <a:pt x="160527" y="239522"/>
                  </a:lnTo>
                  <a:lnTo>
                    <a:pt x="165607" y="240411"/>
                  </a:lnTo>
                  <a:lnTo>
                    <a:pt x="172974" y="240411"/>
                  </a:lnTo>
                  <a:lnTo>
                    <a:pt x="172974" y="246634"/>
                  </a:lnTo>
                  <a:lnTo>
                    <a:pt x="94995" y="246634"/>
                  </a:lnTo>
                  <a:lnTo>
                    <a:pt x="94995" y="240411"/>
                  </a:lnTo>
                  <a:lnTo>
                    <a:pt x="98551" y="240411"/>
                  </a:lnTo>
                  <a:lnTo>
                    <a:pt x="106044" y="240411"/>
                  </a:lnTo>
                  <a:lnTo>
                    <a:pt x="120650" y="219710"/>
                  </a:lnTo>
                  <a:lnTo>
                    <a:pt x="120650" y="210692"/>
                  </a:lnTo>
                  <a:lnTo>
                    <a:pt x="120650" y="154559"/>
                  </a:lnTo>
                  <a:lnTo>
                    <a:pt x="116077" y="114935"/>
                  </a:lnTo>
                  <a:lnTo>
                    <a:pt x="109346" y="108203"/>
                  </a:lnTo>
                  <a:lnTo>
                    <a:pt x="105409" y="105410"/>
                  </a:lnTo>
                  <a:lnTo>
                    <a:pt x="100711" y="104139"/>
                  </a:lnTo>
                  <a:lnTo>
                    <a:pt x="95123" y="104139"/>
                  </a:lnTo>
                  <a:lnTo>
                    <a:pt x="89407" y="104139"/>
                  </a:lnTo>
                  <a:lnTo>
                    <a:pt x="55371" y="126746"/>
                  </a:lnTo>
                  <a:lnTo>
                    <a:pt x="55371" y="210692"/>
                  </a:lnTo>
                  <a:lnTo>
                    <a:pt x="55371" y="221614"/>
                  </a:lnTo>
                  <a:lnTo>
                    <a:pt x="56006" y="228346"/>
                  </a:lnTo>
                  <a:lnTo>
                    <a:pt x="57276" y="231012"/>
                  </a:lnTo>
                  <a:lnTo>
                    <a:pt x="58419" y="233679"/>
                  </a:lnTo>
                  <a:lnTo>
                    <a:pt x="60706" y="235838"/>
                  </a:lnTo>
                  <a:lnTo>
                    <a:pt x="64007" y="237616"/>
                  </a:lnTo>
                  <a:lnTo>
                    <a:pt x="67309" y="239522"/>
                  </a:lnTo>
                  <a:lnTo>
                    <a:pt x="73025" y="240411"/>
                  </a:lnTo>
                  <a:lnTo>
                    <a:pt x="81025" y="240411"/>
                  </a:lnTo>
                  <a:lnTo>
                    <a:pt x="81025" y="246634"/>
                  </a:lnTo>
                  <a:lnTo>
                    <a:pt x="2412" y="246634"/>
                  </a:lnTo>
                  <a:lnTo>
                    <a:pt x="2412" y="240411"/>
                  </a:lnTo>
                  <a:lnTo>
                    <a:pt x="9398" y="240411"/>
                  </a:lnTo>
                  <a:lnTo>
                    <a:pt x="14986" y="239267"/>
                  </a:lnTo>
                  <a:lnTo>
                    <a:pt x="19050" y="237109"/>
                  </a:lnTo>
                  <a:lnTo>
                    <a:pt x="21336" y="235965"/>
                  </a:lnTo>
                  <a:lnTo>
                    <a:pt x="23113" y="233679"/>
                  </a:lnTo>
                  <a:lnTo>
                    <a:pt x="24511" y="230504"/>
                  </a:lnTo>
                  <a:lnTo>
                    <a:pt x="25907" y="227202"/>
                  </a:lnTo>
                  <a:lnTo>
                    <a:pt x="26669" y="220599"/>
                  </a:lnTo>
                  <a:lnTo>
                    <a:pt x="26669" y="210692"/>
                  </a:lnTo>
                  <a:lnTo>
                    <a:pt x="26669" y="66928"/>
                  </a:lnTo>
                  <a:lnTo>
                    <a:pt x="23113" y="26542"/>
                  </a:lnTo>
                  <a:lnTo>
                    <a:pt x="21336" y="25019"/>
                  </a:lnTo>
                  <a:lnTo>
                    <a:pt x="19557" y="23495"/>
                  </a:lnTo>
                  <a:lnTo>
                    <a:pt x="17144" y="22733"/>
                  </a:lnTo>
                  <a:lnTo>
                    <a:pt x="14096" y="22733"/>
                  </a:lnTo>
                  <a:lnTo>
                    <a:pt x="11683" y="22733"/>
                  </a:lnTo>
                  <a:lnTo>
                    <a:pt x="7746" y="23749"/>
                  </a:lnTo>
                  <a:lnTo>
                    <a:pt x="2412" y="25526"/>
                  </a:lnTo>
                  <a:lnTo>
                    <a:pt x="0" y="19431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2945764" y="3020441"/>
            <a:ext cx="1759966" cy="33172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806822" y="3020441"/>
            <a:ext cx="807720" cy="260604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716396" y="3020441"/>
            <a:ext cx="509650" cy="260604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304026" y="3103372"/>
            <a:ext cx="727328" cy="177673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7137272" y="3020822"/>
            <a:ext cx="686053" cy="260223"/>
          </a:xfrm>
          <a:prstGeom prst="rect">
            <a:avLst/>
          </a:prstGeom>
        </p:spPr>
      </p:pic>
      <p:grpSp>
        <p:nvGrpSpPr>
          <p:cNvPr id="35" name="object 35"/>
          <p:cNvGrpSpPr/>
          <p:nvPr/>
        </p:nvGrpSpPr>
        <p:grpSpPr>
          <a:xfrm>
            <a:off x="7907273" y="3020441"/>
            <a:ext cx="431165" cy="260985"/>
            <a:chOff x="7907273" y="3020441"/>
            <a:chExt cx="431165" cy="260985"/>
          </a:xfrm>
        </p:grpSpPr>
        <p:sp>
          <p:nvSpPr>
            <p:cNvPr id="36" name="object 36"/>
            <p:cNvSpPr/>
            <p:nvPr/>
          </p:nvSpPr>
          <p:spPr>
            <a:xfrm>
              <a:off x="7911845" y="3025013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40" h="251460">
                  <a:moveTo>
                    <a:pt x="360425" y="82931"/>
                  </a:moveTo>
                  <a:lnTo>
                    <a:pt x="319099" y="95789"/>
                  </a:lnTo>
                  <a:lnTo>
                    <a:pt x="292322" y="133016"/>
                  </a:lnTo>
                  <a:lnTo>
                    <a:pt x="287147" y="169290"/>
                  </a:lnTo>
                  <a:lnTo>
                    <a:pt x="288411" y="187122"/>
                  </a:lnTo>
                  <a:lnTo>
                    <a:pt x="307467" y="229235"/>
                  </a:lnTo>
                  <a:lnTo>
                    <a:pt x="342649" y="250076"/>
                  </a:lnTo>
                  <a:lnTo>
                    <a:pt x="356488" y="251460"/>
                  </a:lnTo>
                  <a:lnTo>
                    <a:pt x="369085" y="250243"/>
                  </a:lnTo>
                  <a:lnTo>
                    <a:pt x="380587" y="246586"/>
                  </a:lnTo>
                  <a:lnTo>
                    <a:pt x="390993" y="240476"/>
                  </a:lnTo>
                  <a:lnTo>
                    <a:pt x="400303" y="231901"/>
                  </a:lnTo>
                  <a:lnTo>
                    <a:pt x="407216" y="223138"/>
                  </a:lnTo>
                  <a:lnTo>
                    <a:pt x="369570" y="223138"/>
                  </a:lnTo>
                  <a:lnTo>
                    <a:pt x="358308" y="221896"/>
                  </a:lnTo>
                  <a:lnTo>
                    <a:pt x="321337" y="192097"/>
                  </a:lnTo>
                  <a:lnTo>
                    <a:pt x="311657" y="147574"/>
                  </a:lnTo>
                  <a:lnTo>
                    <a:pt x="421512" y="147574"/>
                  </a:lnTo>
                  <a:lnTo>
                    <a:pt x="420743" y="137540"/>
                  </a:lnTo>
                  <a:lnTo>
                    <a:pt x="311657" y="137540"/>
                  </a:lnTo>
                  <a:lnTo>
                    <a:pt x="313205" y="128107"/>
                  </a:lnTo>
                  <a:lnTo>
                    <a:pt x="337073" y="98028"/>
                  </a:lnTo>
                  <a:lnTo>
                    <a:pt x="350774" y="95250"/>
                  </a:lnTo>
                  <a:lnTo>
                    <a:pt x="397923" y="95250"/>
                  </a:lnTo>
                  <a:lnTo>
                    <a:pt x="395073" y="92842"/>
                  </a:lnTo>
                  <a:lnTo>
                    <a:pt x="384714" y="87328"/>
                  </a:lnTo>
                  <a:lnTo>
                    <a:pt x="373165" y="84028"/>
                  </a:lnTo>
                  <a:lnTo>
                    <a:pt x="360425" y="82931"/>
                  </a:lnTo>
                  <a:close/>
                </a:path>
                <a:path w="421640" h="251460">
                  <a:moveTo>
                    <a:pt x="416051" y="185165"/>
                  </a:moveTo>
                  <a:lnTo>
                    <a:pt x="390751" y="218370"/>
                  </a:lnTo>
                  <a:lnTo>
                    <a:pt x="369570" y="223138"/>
                  </a:lnTo>
                  <a:lnTo>
                    <a:pt x="407216" y="223138"/>
                  </a:lnTo>
                  <a:lnTo>
                    <a:pt x="408194" y="221896"/>
                  </a:lnTo>
                  <a:lnTo>
                    <a:pt x="414337" y="211359"/>
                  </a:lnTo>
                  <a:lnTo>
                    <a:pt x="418770" y="200290"/>
                  </a:lnTo>
                  <a:lnTo>
                    <a:pt x="421512" y="188722"/>
                  </a:lnTo>
                  <a:lnTo>
                    <a:pt x="416051" y="185165"/>
                  </a:lnTo>
                  <a:close/>
                </a:path>
                <a:path w="421640" h="251460">
                  <a:moveTo>
                    <a:pt x="397923" y="95250"/>
                  </a:moveTo>
                  <a:lnTo>
                    <a:pt x="356997" y="95250"/>
                  </a:lnTo>
                  <a:lnTo>
                    <a:pt x="362965" y="97027"/>
                  </a:lnTo>
                  <a:lnTo>
                    <a:pt x="368680" y="100837"/>
                  </a:lnTo>
                  <a:lnTo>
                    <a:pt x="385190" y="137540"/>
                  </a:lnTo>
                  <a:lnTo>
                    <a:pt x="420743" y="137540"/>
                  </a:lnTo>
                  <a:lnTo>
                    <a:pt x="420439" y="133570"/>
                  </a:lnTo>
                  <a:lnTo>
                    <a:pt x="417210" y="121078"/>
                  </a:lnTo>
                  <a:lnTo>
                    <a:pt x="411815" y="110087"/>
                  </a:lnTo>
                  <a:lnTo>
                    <a:pt x="404240" y="100584"/>
                  </a:lnTo>
                  <a:lnTo>
                    <a:pt x="397923" y="95250"/>
                  </a:lnTo>
                  <a:close/>
                </a:path>
                <a:path w="421640" h="251460">
                  <a:moveTo>
                    <a:pt x="53721" y="99949"/>
                  </a:moveTo>
                  <a:lnTo>
                    <a:pt x="25146" y="99949"/>
                  </a:lnTo>
                  <a:lnTo>
                    <a:pt x="25146" y="206756"/>
                  </a:lnTo>
                  <a:lnTo>
                    <a:pt x="40004" y="244728"/>
                  </a:lnTo>
                  <a:lnTo>
                    <a:pt x="45084" y="247776"/>
                  </a:lnTo>
                  <a:lnTo>
                    <a:pt x="50292" y="249174"/>
                  </a:lnTo>
                  <a:lnTo>
                    <a:pt x="63500" y="249174"/>
                  </a:lnTo>
                  <a:lnTo>
                    <a:pt x="88896" y="229108"/>
                  </a:lnTo>
                  <a:lnTo>
                    <a:pt x="64897" y="229108"/>
                  </a:lnTo>
                  <a:lnTo>
                    <a:pt x="61086" y="227329"/>
                  </a:lnTo>
                  <a:lnTo>
                    <a:pt x="57539" y="222984"/>
                  </a:lnTo>
                  <a:lnTo>
                    <a:pt x="55245" y="220090"/>
                  </a:lnTo>
                  <a:lnTo>
                    <a:pt x="53721" y="213233"/>
                  </a:lnTo>
                  <a:lnTo>
                    <a:pt x="53721" y="99949"/>
                  </a:lnTo>
                  <a:close/>
                </a:path>
                <a:path w="421640" h="251460">
                  <a:moveTo>
                    <a:pt x="95757" y="215011"/>
                  </a:moveTo>
                  <a:lnTo>
                    <a:pt x="88900" y="215011"/>
                  </a:lnTo>
                  <a:lnTo>
                    <a:pt x="86995" y="219710"/>
                  </a:lnTo>
                  <a:lnTo>
                    <a:pt x="84200" y="223138"/>
                  </a:lnTo>
                  <a:lnTo>
                    <a:pt x="77088" y="227964"/>
                  </a:lnTo>
                  <a:lnTo>
                    <a:pt x="73405" y="229108"/>
                  </a:lnTo>
                  <a:lnTo>
                    <a:pt x="88896" y="229108"/>
                  </a:lnTo>
                  <a:lnTo>
                    <a:pt x="92400" y="222984"/>
                  </a:lnTo>
                  <a:lnTo>
                    <a:pt x="95757" y="215011"/>
                  </a:lnTo>
                  <a:close/>
                </a:path>
                <a:path w="421640" h="251460">
                  <a:moveTo>
                    <a:pt x="53721" y="35560"/>
                  </a:moveTo>
                  <a:lnTo>
                    <a:pt x="48386" y="35560"/>
                  </a:lnTo>
                  <a:lnTo>
                    <a:pt x="45053" y="43634"/>
                  </a:lnTo>
                  <a:lnTo>
                    <a:pt x="42100" y="50339"/>
                  </a:lnTo>
                  <a:lnTo>
                    <a:pt x="19557" y="81279"/>
                  </a:lnTo>
                  <a:lnTo>
                    <a:pt x="0" y="94234"/>
                  </a:lnTo>
                  <a:lnTo>
                    <a:pt x="0" y="99949"/>
                  </a:lnTo>
                  <a:lnTo>
                    <a:pt x="90804" y="99949"/>
                  </a:lnTo>
                  <a:lnTo>
                    <a:pt x="90804" y="87757"/>
                  </a:lnTo>
                  <a:lnTo>
                    <a:pt x="53721" y="87757"/>
                  </a:lnTo>
                  <a:lnTo>
                    <a:pt x="53721" y="35560"/>
                  </a:lnTo>
                  <a:close/>
                </a:path>
                <a:path w="421640" h="251460">
                  <a:moveTo>
                    <a:pt x="178943" y="240411"/>
                  </a:moveTo>
                  <a:lnTo>
                    <a:pt x="100329" y="240411"/>
                  </a:lnTo>
                  <a:lnTo>
                    <a:pt x="100329" y="246634"/>
                  </a:lnTo>
                  <a:lnTo>
                    <a:pt x="178943" y="246634"/>
                  </a:lnTo>
                  <a:lnTo>
                    <a:pt x="178943" y="240411"/>
                  </a:lnTo>
                  <a:close/>
                </a:path>
                <a:path w="421640" h="251460">
                  <a:moveTo>
                    <a:pt x="270890" y="240411"/>
                  </a:moveTo>
                  <a:lnTo>
                    <a:pt x="192912" y="240411"/>
                  </a:lnTo>
                  <a:lnTo>
                    <a:pt x="192912" y="246634"/>
                  </a:lnTo>
                  <a:lnTo>
                    <a:pt x="270890" y="246634"/>
                  </a:lnTo>
                  <a:lnTo>
                    <a:pt x="270890" y="240411"/>
                  </a:lnTo>
                  <a:close/>
                </a:path>
                <a:path w="421640" h="251460">
                  <a:moveTo>
                    <a:pt x="153288" y="22733"/>
                  </a:moveTo>
                  <a:lnTo>
                    <a:pt x="115061" y="22733"/>
                  </a:lnTo>
                  <a:lnTo>
                    <a:pt x="117475" y="23495"/>
                  </a:lnTo>
                  <a:lnTo>
                    <a:pt x="121030" y="26542"/>
                  </a:lnTo>
                  <a:lnTo>
                    <a:pt x="124495" y="54637"/>
                  </a:lnTo>
                  <a:lnTo>
                    <a:pt x="124469" y="221614"/>
                  </a:lnTo>
                  <a:lnTo>
                    <a:pt x="116967" y="237109"/>
                  </a:lnTo>
                  <a:lnTo>
                    <a:pt x="112902" y="239267"/>
                  </a:lnTo>
                  <a:lnTo>
                    <a:pt x="107314" y="240411"/>
                  </a:lnTo>
                  <a:lnTo>
                    <a:pt x="170942" y="240411"/>
                  </a:lnTo>
                  <a:lnTo>
                    <a:pt x="165226" y="239522"/>
                  </a:lnTo>
                  <a:lnTo>
                    <a:pt x="161925" y="237616"/>
                  </a:lnTo>
                  <a:lnTo>
                    <a:pt x="158623" y="235838"/>
                  </a:lnTo>
                  <a:lnTo>
                    <a:pt x="156336" y="233679"/>
                  </a:lnTo>
                  <a:lnTo>
                    <a:pt x="155194" y="231012"/>
                  </a:lnTo>
                  <a:lnTo>
                    <a:pt x="153924" y="228346"/>
                  </a:lnTo>
                  <a:lnTo>
                    <a:pt x="153288" y="221614"/>
                  </a:lnTo>
                  <a:lnTo>
                    <a:pt x="153288" y="126746"/>
                  </a:lnTo>
                  <a:lnTo>
                    <a:pt x="159622" y="120396"/>
                  </a:lnTo>
                  <a:lnTo>
                    <a:pt x="164357" y="116204"/>
                  </a:lnTo>
                  <a:lnTo>
                    <a:pt x="153288" y="116204"/>
                  </a:lnTo>
                  <a:lnTo>
                    <a:pt x="153288" y="22733"/>
                  </a:lnTo>
                  <a:close/>
                </a:path>
                <a:path w="421640" h="251460">
                  <a:moveTo>
                    <a:pt x="240129" y="104139"/>
                  </a:moveTo>
                  <a:lnTo>
                    <a:pt x="198627" y="104139"/>
                  </a:lnTo>
                  <a:lnTo>
                    <a:pt x="203326" y="105410"/>
                  </a:lnTo>
                  <a:lnTo>
                    <a:pt x="207263" y="108203"/>
                  </a:lnTo>
                  <a:lnTo>
                    <a:pt x="218478" y="221614"/>
                  </a:lnTo>
                  <a:lnTo>
                    <a:pt x="218312" y="225171"/>
                  </a:lnTo>
                  <a:lnTo>
                    <a:pt x="203961" y="240411"/>
                  </a:lnTo>
                  <a:lnTo>
                    <a:pt x="263525" y="240411"/>
                  </a:lnTo>
                  <a:lnTo>
                    <a:pt x="258445" y="239522"/>
                  </a:lnTo>
                  <a:lnTo>
                    <a:pt x="255650" y="237871"/>
                  </a:lnTo>
                  <a:lnTo>
                    <a:pt x="252856" y="236347"/>
                  </a:lnTo>
                  <a:lnTo>
                    <a:pt x="247269" y="154559"/>
                  </a:lnTo>
                  <a:lnTo>
                    <a:pt x="247074" y="140958"/>
                  </a:lnTo>
                  <a:lnTo>
                    <a:pt x="246475" y="129667"/>
                  </a:lnTo>
                  <a:lnTo>
                    <a:pt x="245447" y="120661"/>
                  </a:lnTo>
                  <a:lnTo>
                    <a:pt x="243967" y="113919"/>
                  </a:lnTo>
                  <a:lnTo>
                    <a:pt x="241349" y="106517"/>
                  </a:lnTo>
                  <a:lnTo>
                    <a:pt x="240129" y="104139"/>
                  </a:lnTo>
                  <a:close/>
                </a:path>
                <a:path w="421640" h="251460">
                  <a:moveTo>
                    <a:pt x="215392" y="83058"/>
                  </a:moveTo>
                  <a:lnTo>
                    <a:pt x="198881" y="83058"/>
                  </a:lnTo>
                  <a:lnTo>
                    <a:pt x="191388" y="85089"/>
                  </a:lnTo>
                  <a:lnTo>
                    <a:pt x="153288" y="116204"/>
                  </a:lnTo>
                  <a:lnTo>
                    <a:pt x="164357" y="116204"/>
                  </a:lnTo>
                  <a:lnTo>
                    <a:pt x="165290" y="115379"/>
                  </a:lnTo>
                  <a:lnTo>
                    <a:pt x="170576" y="111422"/>
                  </a:lnTo>
                  <a:lnTo>
                    <a:pt x="175386" y="108585"/>
                  </a:lnTo>
                  <a:lnTo>
                    <a:pt x="181482" y="105537"/>
                  </a:lnTo>
                  <a:lnTo>
                    <a:pt x="187325" y="104139"/>
                  </a:lnTo>
                  <a:lnTo>
                    <a:pt x="240129" y="104139"/>
                  </a:lnTo>
                  <a:lnTo>
                    <a:pt x="238077" y="100139"/>
                  </a:lnTo>
                  <a:lnTo>
                    <a:pt x="234162" y="94809"/>
                  </a:lnTo>
                  <a:lnTo>
                    <a:pt x="229615" y="90550"/>
                  </a:lnTo>
                  <a:lnTo>
                    <a:pt x="223138" y="85598"/>
                  </a:lnTo>
                  <a:lnTo>
                    <a:pt x="215392" y="83058"/>
                  </a:lnTo>
                  <a:close/>
                </a:path>
                <a:path w="421640" h="251460">
                  <a:moveTo>
                    <a:pt x="153288" y="0"/>
                  </a:moveTo>
                  <a:lnTo>
                    <a:pt x="145414" y="0"/>
                  </a:lnTo>
                  <a:lnTo>
                    <a:pt x="97917" y="19431"/>
                  </a:lnTo>
                  <a:lnTo>
                    <a:pt x="100329" y="25526"/>
                  </a:lnTo>
                  <a:lnTo>
                    <a:pt x="105663" y="23749"/>
                  </a:lnTo>
                  <a:lnTo>
                    <a:pt x="109600" y="22733"/>
                  </a:lnTo>
                  <a:lnTo>
                    <a:pt x="153288" y="22733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94420" y="3103372"/>
              <a:ext cx="143509" cy="177673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07273" y="3056001"/>
              <a:ext cx="104901" cy="222758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8009762" y="3025013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7" y="0"/>
                  </a:moveTo>
                  <a:lnTo>
                    <a:pt x="55371" y="0"/>
                  </a:lnTo>
                  <a:lnTo>
                    <a:pt x="55371" y="116204"/>
                  </a:lnTo>
                  <a:lnTo>
                    <a:pt x="64512" y="106582"/>
                  </a:lnTo>
                  <a:lnTo>
                    <a:pt x="100964" y="83058"/>
                  </a:lnTo>
                  <a:lnTo>
                    <a:pt x="108457" y="83058"/>
                  </a:lnTo>
                  <a:lnTo>
                    <a:pt x="117475" y="83058"/>
                  </a:lnTo>
                  <a:lnTo>
                    <a:pt x="146050" y="113919"/>
                  </a:lnTo>
                  <a:lnTo>
                    <a:pt x="149351" y="154559"/>
                  </a:lnTo>
                  <a:lnTo>
                    <a:pt x="149351" y="210692"/>
                  </a:lnTo>
                  <a:lnTo>
                    <a:pt x="149351" y="220725"/>
                  </a:lnTo>
                  <a:lnTo>
                    <a:pt x="157733" y="237871"/>
                  </a:lnTo>
                  <a:lnTo>
                    <a:pt x="160527" y="239522"/>
                  </a:lnTo>
                  <a:lnTo>
                    <a:pt x="165607" y="240411"/>
                  </a:lnTo>
                  <a:lnTo>
                    <a:pt x="172973" y="240411"/>
                  </a:lnTo>
                  <a:lnTo>
                    <a:pt x="172973" y="246634"/>
                  </a:lnTo>
                  <a:lnTo>
                    <a:pt x="94995" y="246634"/>
                  </a:lnTo>
                  <a:lnTo>
                    <a:pt x="94995" y="240411"/>
                  </a:lnTo>
                  <a:lnTo>
                    <a:pt x="98551" y="240411"/>
                  </a:lnTo>
                  <a:lnTo>
                    <a:pt x="106044" y="240411"/>
                  </a:lnTo>
                  <a:lnTo>
                    <a:pt x="111125" y="239267"/>
                  </a:lnTo>
                  <a:lnTo>
                    <a:pt x="114045" y="236982"/>
                  </a:lnTo>
                  <a:lnTo>
                    <a:pt x="116966" y="234696"/>
                  </a:lnTo>
                  <a:lnTo>
                    <a:pt x="118998" y="231394"/>
                  </a:lnTo>
                  <a:lnTo>
                    <a:pt x="120141" y="226949"/>
                  </a:lnTo>
                  <a:lnTo>
                    <a:pt x="120395" y="225171"/>
                  </a:lnTo>
                  <a:lnTo>
                    <a:pt x="120650" y="219710"/>
                  </a:lnTo>
                  <a:lnTo>
                    <a:pt x="120650" y="210692"/>
                  </a:lnTo>
                  <a:lnTo>
                    <a:pt x="120650" y="154559"/>
                  </a:lnTo>
                  <a:lnTo>
                    <a:pt x="116077" y="114935"/>
                  </a:lnTo>
                  <a:lnTo>
                    <a:pt x="109346" y="108203"/>
                  </a:lnTo>
                  <a:lnTo>
                    <a:pt x="105409" y="105410"/>
                  </a:lnTo>
                  <a:lnTo>
                    <a:pt x="100710" y="104139"/>
                  </a:lnTo>
                  <a:lnTo>
                    <a:pt x="95122" y="104139"/>
                  </a:lnTo>
                  <a:lnTo>
                    <a:pt x="89407" y="104139"/>
                  </a:lnTo>
                  <a:lnTo>
                    <a:pt x="55371" y="126746"/>
                  </a:lnTo>
                  <a:lnTo>
                    <a:pt x="55371" y="210692"/>
                  </a:lnTo>
                  <a:lnTo>
                    <a:pt x="55371" y="221614"/>
                  </a:lnTo>
                  <a:lnTo>
                    <a:pt x="56006" y="228346"/>
                  </a:lnTo>
                  <a:lnTo>
                    <a:pt x="57276" y="231012"/>
                  </a:lnTo>
                  <a:lnTo>
                    <a:pt x="58419" y="233679"/>
                  </a:lnTo>
                  <a:lnTo>
                    <a:pt x="60705" y="235838"/>
                  </a:lnTo>
                  <a:lnTo>
                    <a:pt x="64007" y="237616"/>
                  </a:lnTo>
                  <a:lnTo>
                    <a:pt x="67309" y="239522"/>
                  </a:lnTo>
                  <a:lnTo>
                    <a:pt x="73025" y="240411"/>
                  </a:lnTo>
                  <a:lnTo>
                    <a:pt x="81025" y="240411"/>
                  </a:lnTo>
                  <a:lnTo>
                    <a:pt x="81025" y="246634"/>
                  </a:lnTo>
                  <a:lnTo>
                    <a:pt x="2412" y="246634"/>
                  </a:lnTo>
                  <a:lnTo>
                    <a:pt x="2412" y="240411"/>
                  </a:lnTo>
                  <a:lnTo>
                    <a:pt x="9397" y="240411"/>
                  </a:lnTo>
                  <a:lnTo>
                    <a:pt x="14985" y="239267"/>
                  </a:lnTo>
                  <a:lnTo>
                    <a:pt x="19050" y="237109"/>
                  </a:lnTo>
                  <a:lnTo>
                    <a:pt x="21335" y="235965"/>
                  </a:lnTo>
                  <a:lnTo>
                    <a:pt x="23113" y="233679"/>
                  </a:lnTo>
                  <a:lnTo>
                    <a:pt x="24510" y="230504"/>
                  </a:lnTo>
                  <a:lnTo>
                    <a:pt x="25907" y="227202"/>
                  </a:lnTo>
                  <a:lnTo>
                    <a:pt x="26669" y="220599"/>
                  </a:lnTo>
                  <a:lnTo>
                    <a:pt x="26669" y="210692"/>
                  </a:lnTo>
                  <a:lnTo>
                    <a:pt x="26669" y="66928"/>
                  </a:lnTo>
                  <a:lnTo>
                    <a:pt x="23113" y="26542"/>
                  </a:lnTo>
                  <a:lnTo>
                    <a:pt x="21335" y="25019"/>
                  </a:lnTo>
                  <a:lnTo>
                    <a:pt x="19557" y="23495"/>
                  </a:lnTo>
                  <a:lnTo>
                    <a:pt x="17144" y="22733"/>
                  </a:lnTo>
                  <a:lnTo>
                    <a:pt x="14096" y="22733"/>
                  </a:lnTo>
                  <a:lnTo>
                    <a:pt x="11683" y="22733"/>
                  </a:lnTo>
                  <a:lnTo>
                    <a:pt x="7746" y="23749"/>
                  </a:lnTo>
                  <a:lnTo>
                    <a:pt x="2412" y="25526"/>
                  </a:lnTo>
                  <a:lnTo>
                    <a:pt x="0" y="19431"/>
                  </a:lnTo>
                  <a:lnTo>
                    <a:pt x="4749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0" name="object 40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8438642" y="3056001"/>
            <a:ext cx="1300226" cy="225044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9835260" y="3020441"/>
            <a:ext cx="1141095" cy="260604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77" y="3545204"/>
            <a:ext cx="97053" cy="97028"/>
          </a:xfrm>
          <a:prstGeom prst="rect">
            <a:avLst/>
          </a:prstGeom>
        </p:spPr>
      </p:pic>
      <p:grpSp>
        <p:nvGrpSpPr>
          <p:cNvPr id="43" name="object 43"/>
          <p:cNvGrpSpPr/>
          <p:nvPr/>
        </p:nvGrpSpPr>
        <p:grpSpPr>
          <a:xfrm>
            <a:off x="1036650" y="3478529"/>
            <a:ext cx="690880" cy="249554"/>
            <a:chOff x="1036650" y="3478529"/>
            <a:chExt cx="690880" cy="249554"/>
          </a:xfrm>
        </p:grpSpPr>
        <p:sp>
          <p:nvSpPr>
            <p:cNvPr id="44" name="object 44"/>
            <p:cNvSpPr/>
            <p:nvPr/>
          </p:nvSpPr>
          <p:spPr>
            <a:xfrm>
              <a:off x="1041222" y="3483101"/>
              <a:ext cx="681990" cy="240029"/>
            </a:xfrm>
            <a:custGeom>
              <a:avLst/>
              <a:gdLst/>
              <a:ahLst/>
              <a:cxnLst/>
              <a:rect l="l" t="t" r="r" b="b"/>
              <a:pathLst>
                <a:path w="681989" h="240029">
                  <a:moveTo>
                    <a:pt x="338759" y="71500"/>
                  </a:moveTo>
                  <a:lnTo>
                    <a:pt x="301294" y="81914"/>
                  </a:lnTo>
                  <a:lnTo>
                    <a:pt x="272719" y="113792"/>
                  </a:lnTo>
                  <a:lnTo>
                    <a:pt x="261924" y="157225"/>
                  </a:lnTo>
                  <a:lnTo>
                    <a:pt x="263043" y="171823"/>
                  </a:lnTo>
                  <a:lnTo>
                    <a:pt x="279831" y="211328"/>
                  </a:lnTo>
                  <a:lnTo>
                    <a:pt x="319801" y="238117"/>
                  </a:lnTo>
                  <a:lnTo>
                    <a:pt x="336854" y="239903"/>
                  </a:lnTo>
                  <a:lnTo>
                    <a:pt x="347568" y="239212"/>
                  </a:lnTo>
                  <a:lnTo>
                    <a:pt x="357793" y="237140"/>
                  </a:lnTo>
                  <a:lnTo>
                    <a:pt x="367519" y="233687"/>
                  </a:lnTo>
                  <a:lnTo>
                    <a:pt x="376732" y="228854"/>
                  </a:lnTo>
                  <a:lnTo>
                    <a:pt x="378465" y="227584"/>
                  </a:lnTo>
                  <a:lnTo>
                    <a:pt x="344220" y="227584"/>
                  </a:lnTo>
                  <a:lnTo>
                    <a:pt x="333527" y="226012"/>
                  </a:lnTo>
                  <a:lnTo>
                    <a:pt x="301898" y="189269"/>
                  </a:lnTo>
                  <a:lnTo>
                    <a:pt x="294182" y="142621"/>
                  </a:lnTo>
                  <a:lnTo>
                    <a:pt x="294539" y="132355"/>
                  </a:lnTo>
                  <a:lnTo>
                    <a:pt x="308660" y="91948"/>
                  </a:lnTo>
                  <a:lnTo>
                    <a:pt x="327202" y="82803"/>
                  </a:lnTo>
                  <a:lnTo>
                    <a:pt x="378290" y="82803"/>
                  </a:lnTo>
                  <a:lnTo>
                    <a:pt x="371240" y="78359"/>
                  </a:lnTo>
                  <a:lnTo>
                    <a:pt x="355880" y="73215"/>
                  </a:lnTo>
                  <a:lnTo>
                    <a:pt x="338759" y="71500"/>
                  </a:lnTo>
                  <a:close/>
                </a:path>
                <a:path w="681989" h="240029">
                  <a:moveTo>
                    <a:pt x="378290" y="82803"/>
                  </a:moveTo>
                  <a:lnTo>
                    <a:pt x="333298" y="82803"/>
                  </a:lnTo>
                  <a:lnTo>
                    <a:pt x="342470" y="83849"/>
                  </a:lnTo>
                  <a:lnTo>
                    <a:pt x="350761" y="86979"/>
                  </a:lnTo>
                  <a:lnTo>
                    <a:pt x="378399" y="128238"/>
                  </a:lnTo>
                  <a:lnTo>
                    <a:pt x="382955" y="165989"/>
                  </a:lnTo>
                  <a:lnTo>
                    <a:pt x="382267" y="181683"/>
                  </a:lnTo>
                  <a:lnTo>
                    <a:pt x="366223" y="219815"/>
                  </a:lnTo>
                  <a:lnTo>
                    <a:pt x="344220" y="227584"/>
                  </a:lnTo>
                  <a:lnTo>
                    <a:pt x="378465" y="227584"/>
                  </a:lnTo>
                  <a:lnTo>
                    <a:pt x="404926" y="195834"/>
                  </a:lnTo>
                  <a:lnTo>
                    <a:pt x="415213" y="152654"/>
                  </a:lnTo>
                  <a:lnTo>
                    <a:pt x="414048" y="137937"/>
                  </a:lnTo>
                  <a:lnTo>
                    <a:pt x="410562" y="124078"/>
                  </a:lnTo>
                  <a:lnTo>
                    <a:pt x="404766" y="111077"/>
                  </a:lnTo>
                  <a:lnTo>
                    <a:pt x="396671" y="98933"/>
                  </a:lnTo>
                  <a:lnTo>
                    <a:pt x="384836" y="86931"/>
                  </a:lnTo>
                  <a:lnTo>
                    <a:pt x="378290" y="82803"/>
                  </a:lnTo>
                  <a:close/>
                </a:path>
                <a:path w="681989" h="240029">
                  <a:moveTo>
                    <a:pt x="497128" y="76200"/>
                  </a:moveTo>
                  <a:lnTo>
                    <a:pt x="430580" y="76200"/>
                  </a:lnTo>
                  <a:lnTo>
                    <a:pt x="430580" y="82676"/>
                  </a:lnTo>
                  <a:lnTo>
                    <a:pt x="437438" y="84200"/>
                  </a:lnTo>
                  <a:lnTo>
                    <a:pt x="442518" y="86360"/>
                  </a:lnTo>
                  <a:lnTo>
                    <a:pt x="506653" y="239903"/>
                  </a:lnTo>
                  <a:lnTo>
                    <a:pt x="513003" y="239903"/>
                  </a:lnTo>
                  <a:lnTo>
                    <a:pt x="532265" y="197739"/>
                  </a:lnTo>
                  <a:lnTo>
                    <a:pt x="519099" y="197739"/>
                  </a:lnTo>
                  <a:lnTo>
                    <a:pt x="485190" y="106425"/>
                  </a:lnTo>
                  <a:lnTo>
                    <a:pt x="483158" y="101346"/>
                  </a:lnTo>
                  <a:lnTo>
                    <a:pt x="482142" y="97027"/>
                  </a:lnTo>
                  <a:lnTo>
                    <a:pt x="482142" y="90170"/>
                  </a:lnTo>
                  <a:lnTo>
                    <a:pt x="483158" y="87630"/>
                  </a:lnTo>
                  <a:lnTo>
                    <a:pt x="485063" y="85978"/>
                  </a:lnTo>
                  <a:lnTo>
                    <a:pt x="486968" y="84200"/>
                  </a:lnTo>
                  <a:lnTo>
                    <a:pt x="491032" y="83058"/>
                  </a:lnTo>
                  <a:lnTo>
                    <a:pt x="497128" y="82676"/>
                  </a:lnTo>
                  <a:lnTo>
                    <a:pt x="497128" y="76200"/>
                  </a:lnTo>
                  <a:close/>
                </a:path>
                <a:path w="681989" h="240029">
                  <a:moveTo>
                    <a:pt x="588944" y="138430"/>
                  </a:moveTo>
                  <a:lnTo>
                    <a:pt x="559358" y="138430"/>
                  </a:lnTo>
                  <a:lnTo>
                    <a:pt x="599109" y="239903"/>
                  </a:lnTo>
                  <a:lnTo>
                    <a:pt x="606221" y="239903"/>
                  </a:lnTo>
                  <a:lnTo>
                    <a:pt x="623874" y="194310"/>
                  </a:lnTo>
                  <a:lnTo>
                    <a:pt x="611047" y="194310"/>
                  </a:lnTo>
                  <a:lnTo>
                    <a:pt x="588944" y="138430"/>
                  </a:lnTo>
                  <a:close/>
                </a:path>
                <a:path w="681989" h="240029">
                  <a:moveTo>
                    <a:pt x="594664" y="76200"/>
                  </a:moveTo>
                  <a:lnTo>
                    <a:pt x="519099" y="76200"/>
                  </a:lnTo>
                  <a:lnTo>
                    <a:pt x="519099" y="82676"/>
                  </a:lnTo>
                  <a:lnTo>
                    <a:pt x="526084" y="82931"/>
                  </a:lnTo>
                  <a:lnTo>
                    <a:pt x="530783" y="83947"/>
                  </a:lnTo>
                  <a:lnTo>
                    <a:pt x="533323" y="85598"/>
                  </a:lnTo>
                  <a:lnTo>
                    <a:pt x="537895" y="88264"/>
                  </a:lnTo>
                  <a:lnTo>
                    <a:pt x="541451" y="93090"/>
                  </a:lnTo>
                  <a:lnTo>
                    <a:pt x="544343" y="100202"/>
                  </a:lnTo>
                  <a:lnTo>
                    <a:pt x="553262" y="123444"/>
                  </a:lnTo>
                  <a:lnTo>
                    <a:pt x="519099" y="197739"/>
                  </a:lnTo>
                  <a:lnTo>
                    <a:pt x="532265" y="197739"/>
                  </a:lnTo>
                  <a:lnTo>
                    <a:pt x="559358" y="138430"/>
                  </a:lnTo>
                  <a:lnTo>
                    <a:pt x="588944" y="138430"/>
                  </a:lnTo>
                  <a:lnTo>
                    <a:pt x="574979" y="103124"/>
                  </a:lnTo>
                  <a:lnTo>
                    <a:pt x="573963" y="100711"/>
                  </a:lnTo>
                  <a:lnTo>
                    <a:pt x="573582" y="98298"/>
                  </a:lnTo>
                  <a:lnTo>
                    <a:pt x="573582" y="91948"/>
                  </a:lnTo>
                  <a:lnTo>
                    <a:pt x="594664" y="82676"/>
                  </a:lnTo>
                  <a:lnTo>
                    <a:pt x="594664" y="76200"/>
                  </a:lnTo>
                  <a:close/>
                </a:path>
                <a:path w="681989" h="240029">
                  <a:moveTo>
                    <a:pt x="681405" y="76200"/>
                  </a:moveTo>
                  <a:lnTo>
                    <a:pt x="631240" y="76200"/>
                  </a:lnTo>
                  <a:lnTo>
                    <a:pt x="631240" y="82676"/>
                  </a:lnTo>
                  <a:lnTo>
                    <a:pt x="637844" y="82931"/>
                  </a:lnTo>
                  <a:lnTo>
                    <a:pt x="642289" y="83820"/>
                  </a:lnTo>
                  <a:lnTo>
                    <a:pt x="646861" y="87375"/>
                  </a:lnTo>
                  <a:lnTo>
                    <a:pt x="648004" y="89281"/>
                  </a:lnTo>
                  <a:lnTo>
                    <a:pt x="648004" y="95123"/>
                  </a:lnTo>
                  <a:lnTo>
                    <a:pt x="646734" y="100202"/>
                  </a:lnTo>
                  <a:lnTo>
                    <a:pt x="644448" y="106425"/>
                  </a:lnTo>
                  <a:lnTo>
                    <a:pt x="611047" y="194310"/>
                  </a:lnTo>
                  <a:lnTo>
                    <a:pt x="623874" y="194310"/>
                  </a:lnTo>
                  <a:lnTo>
                    <a:pt x="659180" y="103124"/>
                  </a:lnTo>
                  <a:lnTo>
                    <a:pt x="681405" y="82676"/>
                  </a:lnTo>
                  <a:lnTo>
                    <a:pt x="681405" y="76200"/>
                  </a:lnTo>
                  <a:close/>
                </a:path>
                <a:path w="681989" h="240029">
                  <a:moveTo>
                    <a:pt x="100736" y="228600"/>
                  </a:moveTo>
                  <a:lnTo>
                    <a:pt x="0" y="228600"/>
                  </a:lnTo>
                  <a:lnTo>
                    <a:pt x="0" y="235077"/>
                  </a:lnTo>
                  <a:lnTo>
                    <a:pt x="100736" y="235077"/>
                  </a:lnTo>
                  <a:lnTo>
                    <a:pt x="100736" y="228600"/>
                  </a:lnTo>
                  <a:close/>
                </a:path>
                <a:path w="681989" h="240029">
                  <a:moveTo>
                    <a:pt x="243128" y="228600"/>
                  </a:moveTo>
                  <a:lnTo>
                    <a:pt x="142519" y="228600"/>
                  </a:lnTo>
                  <a:lnTo>
                    <a:pt x="142519" y="235077"/>
                  </a:lnTo>
                  <a:lnTo>
                    <a:pt x="243128" y="235077"/>
                  </a:lnTo>
                  <a:lnTo>
                    <a:pt x="243128" y="228600"/>
                  </a:lnTo>
                  <a:close/>
                </a:path>
                <a:path w="681989" h="240029">
                  <a:moveTo>
                    <a:pt x="86690" y="6350"/>
                  </a:moveTo>
                  <a:lnTo>
                    <a:pt x="13868" y="6350"/>
                  </a:lnTo>
                  <a:lnTo>
                    <a:pt x="19176" y="7747"/>
                  </a:lnTo>
                  <a:lnTo>
                    <a:pt x="24269" y="10540"/>
                  </a:lnTo>
                  <a:lnTo>
                    <a:pt x="33629" y="29718"/>
                  </a:lnTo>
                  <a:lnTo>
                    <a:pt x="33629" y="193421"/>
                  </a:lnTo>
                  <a:lnTo>
                    <a:pt x="18021" y="228600"/>
                  </a:lnTo>
                  <a:lnTo>
                    <a:pt x="86690" y="228600"/>
                  </a:lnTo>
                  <a:lnTo>
                    <a:pt x="81432" y="227203"/>
                  </a:lnTo>
                  <a:lnTo>
                    <a:pt x="76453" y="224409"/>
                  </a:lnTo>
                  <a:lnTo>
                    <a:pt x="72758" y="222377"/>
                  </a:lnTo>
                  <a:lnTo>
                    <a:pt x="70332" y="219964"/>
                  </a:lnTo>
                  <a:lnTo>
                    <a:pt x="67678" y="213233"/>
                  </a:lnTo>
                  <a:lnTo>
                    <a:pt x="66916" y="205359"/>
                  </a:lnTo>
                  <a:lnTo>
                    <a:pt x="66916" y="121793"/>
                  </a:lnTo>
                  <a:lnTo>
                    <a:pt x="209448" y="121793"/>
                  </a:lnTo>
                  <a:lnTo>
                    <a:pt x="209448" y="108965"/>
                  </a:lnTo>
                  <a:lnTo>
                    <a:pt x="66916" y="108965"/>
                  </a:lnTo>
                  <a:lnTo>
                    <a:pt x="66962" y="29718"/>
                  </a:lnTo>
                  <a:lnTo>
                    <a:pt x="67614" y="22478"/>
                  </a:lnTo>
                  <a:lnTo>
                    <a:pt x="68999" y="18796"/>
                  </a:lnTo>
                  <a:lnTo>
                    <a:pt x="70383" y="14986"/>
                  </a:lnTo>
                  <a:lnTo>
                    <a:pt x="72872" y="12192"/>
                  </a:lnTo>
                  <a:lnTo>
                    <a:pt x="81432" y="7620"/>
                  </a:lnTo>
                  <a:lnTo>
                    <a:pt x="86690" y="6350"/>
                  </a:lnTo>
                  <a:close/>
                </a:path>
                <a:path w="681989" h="240029">
                  <a:moveTo>
                    <a:pt x="209448" y="121793"/>
                  </a:moveTo>
                  <a:lnTo>
                    <a:pt x="176148" y="121793"/>
                  </a:lnTo>
                  <a:lnTo>
                    <a:pt x="176148" y="193421"/>
                  </a:lnTo>
                  <a:lnTo>
                    <a:pt x="175879" y="203017"/>
                  </a:lnTo>
                  <a:lnTo>
                    <a:pt x="160439" y="228600"/>
                  </a:lnTo>
                  <a:lnTo>
                    <a:pt x="229158" y="228600"/>
                  </a:lnTo>
                  <a:lnTo>
                    <a:pt x="209448" y="205359"/>
                  </a:lnTo>
                  <a:lnTo>
                    <a:pt x="209448" y="121793"/>
                  </a:lnTo>
                  <a:close/>
                </a:path>
                <a:path w="681989" h="240029">
                  <a:moveTo>
                    <a:pt x="229158" y="6350"/>
                  </a:moveTo>
                  <a:lnTo>
                    <a:pt x="156387" y="6350"/>
                  </a:lnTo>
                  <a:lnTo>
                    <a:pt x="161645" y="7747"/>
                  </a:lnTo>
                  <a:lnTo>
                    <a:pt x="166611" y="10540"/>
                  </a:lnTo>
                  <a:lnTo>
                    <a:pt x="176148" y="29718"/>
                  </a:lnTo>
                  <a:lnTo>
                    <a:pt x="176148" y="108965"/>
                  </a:lnTo>
                  <a:lnTo>
                    <a:pt x="209448" y="108965"/>
                  </a:lnTo>
                  <a:lnTo>
                    <a:pt x="209491" y="29718"/>
                  </a:lnTo>
                  <a:lnTo>
                    <a:pt x="210108" y="22478"/>
                  </a:lnTo>
                  <a:lnTo>
                    <a:pt x="211442" y="18796"/>
                  </a:lnTo>
                  <a:lnTo>
                    <a:pt x="212763" y="14986"/>
                  </a:lnTo>
                  <a:lnTo>
                    <a:pt x="215277" y="12192"/>
                  </a:lnTo>
                  <a:lnTo>
                    <a:pt x="218973" y="10287"/>
                  </a:lnTo>
                  <a:lnTo>
                    <a:pt x="223951" y="7620"/>
                  </a:lnTo>
                  <a:lnTo>
                    <a:pt x="229158" y="6350"/>
                  </a:lnTo>
                  <a:close/>
                </a:path>
                <a:path w="681989" h="240029">
                  <a:moveTo>
                    <a:pt x="100736" y="0"/>
                  </a:moveTo>
                  <a:lnTo>
                    <a:pt x="0" y="0"/>
                  </a:lnTo>
                  <a:lnTo>
                    <a:pt x="0" y="6350"/>
                  </a:lnTo>
                  <a:lnTo>
                    <a:pt x="100736" y="6350"/>
                  </a:lnTo>
                  <a:lnTo>
                    <a:pt x="100736" y="0"/>
                  </a:lnTo>
                  <a:close/>
                </a:path>
                <a:path w="681989" h="240029">
                  <a:moveTo>
                    <a:pt x="243128" y="0"/>
                  </a:moveTo>
                  <a:lnTo>
                    <a:pt x="142519" y="0"/>
                  </a:lnTo>
                  <a:lnTo>
                    <a:pt x="142519" y="6350"/>
                  </a:lnTo>
                  <a:lnTo>
                    <a:pt x="243128" y="6350"/>
                  </a:lnTo>
                  <a:lnTo>
                    <a:pt x="2431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30832" y="3561333"/>
              <a:ext cx="97916" cy="153924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471802" y="3559301"/>
              <a:ext cx="250825" cy="163830"/>
            </a:xfrm>
            <a:custGeom>
              <a:avLst/>
              <a:gdLst/>
              <a:ahLst/>
              <a:cxnLst/>
              <a:rect l="l" t="t" r="r" b="b"/>
              <a:pathLst>
                <a:path w="250825" h="163829">
                  <a:moveTo>
                    <a:pt x="0" y="0"/>
                  </a:moveTo>
                  <a:lnTo>
                    <a:pt x="66547" y="0"/>
                  </a:lnTo>
                  <a:lnTo>
                    <a:pt x="66547" y="6476"/>
                  </a:lnTo>
                  <a:lnTo>
                    <a:pt x="60452" y="6858"/>
                  </a:lnTo>
                  <a:lnTo>
                    <a:pt x="56387" y="8000"/>
                  </a:lnTo>
                  <a:lnTo>
                    <a:pt x="54483" y="9778"/>
                  </a:lnTo>
                  <a:lnTo>
                    <a:pt x="52578" y="11430"/>
                  </a:lnTo>
                  <a:lnTo>
                    <a:pt x="51562" y="13970"/>
                  </a:lnTo>
                  <a:lnTo>
                    <a:pt x="51562" y="17145"/>
                  </a:lnTo>
                  <a:lnTo>
                    <a:pt x="51562" y="20827"/>
                  </a:lnTo>
                  <a:lnTo>
                    <a:pt x="52578" y="25146"/>
                  </a:lnTo>
                  <a:lnTo>
                    <a:pt x="54609" y="30225"/>
                  </a:lnTo>
                  <a:lnTo>
                    <a:pt x="88518" y="121539"/>
                  </a:lnTo>
                  <a:lnTo>
                    <a:pt x="122681" y="47244"/>
                  </a:lnTo>
                  <a:lnTo>
                    <a:pt x="113665" y="23749"/>
                  </a:lnTo>
                  <a:lnTo>
                    <a:pt x="110871" y="16890"/>
                  </a:lnTo>
                  <a:lnTo>
                    <a:pt x="107315" y="12064"/>
                  </a:lnTo>
                  <a:lnTo>
                    <a:pt x="102743" y="9398"/>
                  </a:lnTo>
                  <a:lnTo>
                    <a:pt x="100203" y="7747"/>
                  </a:lnTo>
                  <a:lnTo>
                    <a:pt x="95503" y="6731"/>
                  </a:lnTo>
                  <a:lnTo>
                    <a:pt x="88518" y="6476"/>
                  </a:lnTo>
                  <a:lnTo>
                    <a:pt x="88518" y="0"/>
                  </a:lnTo>
                  <a:lnTo>
                    <a:pt x="164084" y="0"/>
                  </a:lnTo>
                  <a:lnTo>
                    <a:pt x="164084" y="6476"/>
                  </a:lnTo>
                  <a:lnTo>
                    <a:pt x="155828" y="6731"/>
                  </a:lnTo>
                  <a:lnTo>
                    <a:pt x="149859" y="8255"/>
                  </a:lnTo>
                  <a:lnTo>
                    <a:pt x="146431" y="10922"/>
                  </a:lnTo>
                  <a:lnTo>
                    <a:pt x="144144" y="12826"/>
                  </a:lnTo>
                  <a:lnTo>
                    <a:pt x="143002" y="15748"/>
                  </a:lnTo>
                  <a:lnTo>
                    <a:pt x="143002" y="19812"/>
                  </a:lnTo>
                  <a:lnTo>
                    <a:pt x="143002" y="22098"/>
                  </a:lnTo>
                  <a:lnTo>
                    <a:pt x="143383" y="24511"/>
                  </a:lnTo>
                  <a:lnTo>
                    <a:pt x="144399" y="26924"/>
                  </a:lnTo>
                  <a:lnTo>
                    <a:pt x="180466" y="118110"/>
                  </a:lnTo>
                  <a:lnTo>
                    <a:pt x="213867" y="30225"/>
                  </a:lnTo>
                  <a:lnTo>
                    <a:pt x="216153" y="24002"/>
                  </a:lnTo>
                  <a:lnTo>
                    <a:pt x="217423" y="18923"/>
                  </a:lnTo>
                  <a:lnTo>
                    <a:pt x="217423" y="15239"/>
                  </a:lnTo>
                  <a:lnTo>
                    <a:pt x="217423" y="13081"/>
                  </a:lnTo>
                  <a:lnTo>
                    <a:pt x="200659" y="6476"/>
                  </a:lnTo>
                  <a:lnTo>
                    <a:pt x="200659" y="0"/>
                  </a:lnTo>
                  <a:lnTo>
                    <a:pt x="250824" y="0"/>
                  </a:lnTo>
                  <a:lnTo>
                    <a:pt x="250824" y="6476"/>
                  </a:lnTo>
                  <a:lnTo>
                    <a:pt x="243798" y="8600"/>
                  </a:lnTo>
                  <a:lnTo>
                    <a:pt x="237759" y="12700"/>
                  </a:lnTo>
                  <a:lnTo>
                    <a:pt x="232697" y="18799"/>
                  </a:lnTo>
                  <a:lnTo>
                    <a:pt x="228599" y="26924"/>
                  </a:lnTo>
                  <a:lnTo>
                    <a:pt x="175640" y="163703"/>
                  </a:lnTo>
                  <a:lnTo>
                    <a:pt x="168528" y="163703"/>
                  </a:lnTo>
                  <a:lnTo>
                    <a:pt x="128778" y="62230"/>
                  </a:lnTo>
                  <a:lnTo>
                    <a:pt x="82422" y="163703"/>
                  </a:lnTo>
                  <a:lnTo>
                    <a:pt x="76072" y="163703"/>
                  </a:lnTo>
                  <a:lnTo>
                    <a:pt x="25018" y="30225"/>
                  </a:lnTo>
                  <a:lnTo>
                    <a:pt x="0" y="6476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6650" y="3478529"/>
              <a:ext cx="424357" cy="249047"/>
            </a:xfrm>
            <a:prstGeom prst="rect">
              <a:avLst/>
            </a:prstGeom>
          </p:spPr>
        </p:pic>
      </p:grpSp>
      <p:grpSp>
        <p:nvGrpSpPr>
          <p:cNvPr id="48" name="object 48"/>
          <p:cNvGrpSpPr/>
          <p:nvPr/>
        </p:nvGrpSpPr>
        <p:grpSpPr>
          <a:xfrm>
            <a:off x="1814322" y="3502533"/>
            <a:ext cx="270510" cy="225425"/>
            <a:chOff x="1814322" y="3502533"/>
            <a:chExt cx="270510" cy="225425"/>
          </a:xfrm>
        </p:grpSpPr>
        <p:sp>
          <p:nvSpPr>
            <p:cNvPr id="49" name="object 49"/>
            <p:cNvSpPr/>
            <p:nvPr/>
          </p:nvSpPr>
          <p:spPr>
            <a:xfrm>
              <a:off x="1818894" y="3507105"/>
              <a:ext cx="260985" cy="215900"/>
            </a:xfrm>
            <a:custGeom>
              <a:avLst/>
              <a:gdLst/>
              <a:ahLst/>
              <a:cxnLst/>
              <a:rect l="l" t="t" r="r" b="b"/>
              <a:pathLst>
                <a:path w="260985" h="215900">
                  <a:moveTo>
                    <a:pt x="184404" y="47498"/>
                  </a:moveTo>
                  <a:lnTo>
                    <a:pt x="146938" y="57912"/>
                  </a:lnTo>
                  <a:lnTo>
                    <a:pt x="118363" y="89789"/>
                  </a:lnTo>
                  <a:lnTo>
                    <a:pt x="107568" y="133223"/>
                  </a:lnTo>
                  <a:lnTo>
                    <a:pt x="108688" y="147820"/>
                  </a:lnTo>
                  <a:lnTo>
                    <a:pt x="125475" y="187325"/>
                  </a:lnTo>
                  <a:lnTo>
                    <a:pt x="165445" y="214114"/>
                  </a:lnTo>
                  <a:lnTo>
                    <a:pt x="182499" y="215900"/>
                  </a:lnTo>
                  <a:lnTo>
                    <a:pt x="193212" y="215209"/>
                  </a:lnTo>
                  <a:lnTo>
                    <a:pt x="203438" y="213137"/>
                  </a:lnTo>
                  <a:lnTo>
                    <a:pt x="213163" y="209684"/>
                  </a:lnTo>
                  <a:lnTo>
                    <a:pt x="222376" y="204851"/>
                  </a:lnTo>
                  <a:lnTo>
                    <a:pt x="224109" y="203581"/>
                  </a:lnTo>
                  <a:lnTo>
                    <a:pt x="189864" y="203581"/>
                  </a:lnTo>
                  <a:lnTo>
                    <a:pt x="179171" y="202009"/>
                  </a:lnTo>
                  <a:lnTo>
                    <a:pt x="147542" y="165266"/>
                  </a:lnTo>
                  <a:lnTo>
                    <a:pt x="139826" y="118618"/>
                  </a:lnTo>
                  <a:lnTo>
                    <a:pt x="140184" y="108352"/>
                  </a:lnTo>
                  <a:lnTo>
                    <a:pt x="154305" y="67945"/>
                  </a:lnTo>
                  <a:lnTo>
                    <a:pt x="172847" y="58800"/>
                  </a:lnTo>
                  <a:lnTo>
                    <a:pt x="223934" y="58800"/>
                  </a:lnTo>
                  <a:lnTo>
                    <a:pt x="216884" y="54356"/>
                  </a:lnTo>
                  <a:lnTo>
                    <a:pt x="201525" y="49212"/>
                  </a:lnTo>
                  <a:lnTo>
                    <a:pt x="184404" y="47498"/>
                  </a:lnTo>
                  <a:close/>
                </a:path>
                <a:path w="260985" h="215900">
                  <a:moveTo>
                    <a:pt x="223934" y="58800"/>
                  </a:moveTo>
                  <a:lnTo>
                    <a:pt x="178943" y="58800"/>
                  </a:lnTo>
                  <a:lnTo>
                    <a:pt x="188114" y="59846"/>
                  </a:lnTo>
                  <a:lnTo>
                    <a:pt x="196405" y="62976"/>
                  </a:lnTo>
                  <a:lnTo>
                    <a:pt x="224043" y="104235"/>
                  </a:lnTo>
                  <a:lnTo>
                    <a:pt x="228600" y="141986"/>
                  </a:lnTo>
                  <a:lnTo>
                    <a:pt x="227911" y="157680"/>
                  </a:lnTo>
                  <a:lnTo>
                    <a:pt x="211867" y="195812"/>
                  </a:lnTo>
                  <a:lnTo>
                    <a:pt x="189864" y="203581"/>
                  </a:lnTo>
                  <a:lnTo>
                    <a:pt x="224109" y="203581"/>
                  </a:lnTo>
                  <a:lnTo>
                    <a:pt x="250570" y="171831"/>
                  </a:lnTo>
                  <a:lnTo>
                    <a:pt x="260857" y="128651"/>
                  </a:lnTo>
                  <a:lnTo>
                    <a:pt x="259693" y="113934"/>
                  </a:lnTo>
                  <a:lnTo>
                    <a:pt x="256206" y="100075"/>
                  </a:lnTo>
                  <a:lnTo>
                    <a:pt x="250410" y="87074"/>
                  </a:lnTo>
                  <a:lnTo>
                    <a:pt x="242316" y="74930"/>
                  </a:lnTo>
                  <a:lnTo>
                    <a:pt x="230481" y="62928"/>
                  </a:lnTo>
                  <a:lnTo>
                    <a:pt x="223934" y="58800"/>
                  </a:lnTo>
                  <a:close/>
                </a:path>
                <a:path w="260985" h="215900">
                  <a:moveTo>
                    <a:pt x="53720" y="64389"/>
                  </a:moveTo>
                  <a:lnTo>
                    <a:pt x="25145" y="64389"/>
                  </a:lnTo>
                  <a:lnTo>
                    <a:pt x="25145" y="171196"/>
                  </a:lnTo>
                  <a:lnTo>
                    <a:pt x="40005" y="209169"/>
                  </a:lnTo>
                  <a:lnTo>
                    <a:pt x="45085" y="212217"/>
                  </a:lnTo>
                  <a:lnTo>
                    <a:pt x="50292" y="213614"/>
                  </a:lnTo>
                  <a:lnTo>
                    <a:pt x="63500" y="213614"/>
                  </a:lnTo>
                  <a:lnTo>
                    <a:pt x="88896" y="193548"/>
                  </a:lnTo>
                  <a:lnTo>
                    <a:pt x="64897" y="193548"/>
                  </a:lnTo>
                  <a:lnTo>
                    <a:pt x="61087" y="191770"/>
                  </a:lnTo>
                  <a:lnTo>
                    <a:pt x="57539" y="187424"/>
                  </a:lnTo>
                  <a:lnTo>
                    <a:pt x="55244" y="184531"/>
                  </a:lnTo>
                  <a:lnTo>
                    <a:pt x="53720" y="177673"/>
                  </a:lnTo>
                  <a:lnTo>
                    <a:pt x="53720" y="64389"/>
                  </a:lnTo>
                  <a:close/>
                </a:path>
                <a:path w="260985" h="215900">
                  <a:moveTo>
                    <a:pt x="95757" y="179451"/>
                  </a:moveTo>
                  <a:lnTo>
                    <a:pt x="88900" y="179451"/>
                  </a:lnTo>
                  <a:lnTo>
                    <a:pt x="86994" y="184150"/>
                  </a:lnTo>
                  <a:lnTo>
                    <a:pt x="84200" y="187579"/>
                  </a:lnTo>
                  <a:lnTo>
                    <a:pt x="77088" y="192405"/>
                  </a:lnTo>
                  <a:lnTo>
                    <a:pt x="73406" y="193548"/>
                  </a:lnTo>
                  <a:lnTo>
                    <a:pt x="88896" y="193548"/>
                  </a:lnTo>
                  <a:lnTo>
                    <a:pt x="92400" y="187424"/>
                  </a:lnTo>
                  <a:lnTo>
                    <a:pt x="95757" y="179451"/>
                  </a:lnTo>
                  <a:close/>
                </a:path>
                <a:path w="260985" h="215900">
                  <a:moveTo>
                    <a:pt x="53720" y="0"/>
                  </a:moveTo>
                  <a:lnTo>
                    <a:pt x="48387" y="0"/>
                  </a:lnTo>
                  <a:lnTo>
                    <a:pt x="45053" y="8074"/>
                  </a:lnTo>
                  <a:lnTo>
                    <a:pt x="42100" y="14779"/>
                  </a:lnTo>
                  <a:lnTo>
                    <a:pt x="19557" y="45720"/>
                  </a:lnTo>
                  <a:lnTo>
                    <a:pt x="0" y="58674"/>
                  </a:lnTo>
                  <a:lnTo>
                    <a:pt x="0" y="64389"/>
                  </a:lnTo>
                  <a:lnTo>
                    <a:pt x="90805" y="64389"/>
                  </a:lnTo>
                  <a:lnTo>
                    <a:pt x="90805" y="52197"/>
                  </a:lnTo>
                  <a:lnTo>
                    <a:pt x="53720" y="52197"/>
                  </a:lnTo>
                  <a:lnTo>
                    <a:pt x="53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14322" y="3502533"/>
              <a:ext cx="270002" cy="225044"/>
            </a:xfrm>
            <a:prstGeom prst="rect">
              <a:avLst/>
            </a:prstGeom>
          </p:spPr>
        </p:pic>
      </p:grpSp>
      <p:pic>
        <p:nvPicPr>
          <p:cNvPr id="51" name="object 51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193925" y="3466972"/>
            <a:ext cx="801243" cy="331724"/>
          </a:xfrm>
          <a:prstGeom prst="rect">
            <a:avLst/>
          </a:prstGeom>
        </p:spPr>
      </p:pic>
      <p:grpSp>
        <p:nvGrpSpPr>
          <p:cNvPr id="52" name="object 52"/>
          <p:cNvGrpSpPr/>
          <p:nvPr/>
        </p:nvGrpSpPr>
        <p:grpSpPr>
          <a:xfrm>
            <a:off x="3074670" y="3550030"/>
            <a:ext cx="352425" cy="248920"/>
            <a:chOff x="3074670" y="3550030"/>
            <a:chExt cx="352425" cy="248920"/>
          </a:xfrm>
        </p:grpSpPr>
        <p:sp>
          <p:nvSpPr>
            <p:cNvPr id="53" name="object 53"/>
            <p:cNvSpPr/>
            <p:nvPr/>
          </p:nvSpPr>
          <p:spPr>
            <a:xfrm>
              <a:off x="3079242" y="3554602"/>
              <a:ext cx="343535" cy="240029"/>
            </a:xfrm>
            <a:custGeom>
              <a:avLst/>
              <a:gdLst/>
              <a:ahLst/>
              <a:cxnLst/>
              <a:rect l="l" t="t" r="r" b="b"/>
              <a:pathLst>
                <a:path w="343535" h="240029">
                  <a:moveTo>
                    <a:pt x="180974" y="233045"/>
                  </a:moveTo>
                  <a:lnTo>
                    <a:pt x="176656" y="233045"/>
                  </a:lnTo>
                  <a:lnTo>
                    <a:pt x="176656" y="239522"/>
                  </a:lnTo>
                  <a:lnTo>
                    <a:pt x="259969" y="239522"/>
                  </a:lnTo>
                  <a:lnTo>
                    <a:pt x="259969" y="233172"/>
                  </a:lnTo>
                  <a:lnTo>
                    <a:pt x="187324" y="233172"/>
                  </a:lnTo>
                  <a:lnTo>
                    <a:pt x="180974" y="233045"/>
                  </a:lnTo>
                  <a:close/>
                </a:path>
                <a:path w="343535" h="240029">
                  <a:moveTo>
                    <a:pt x="233044" y="23622"/>
                  </a:moveTo>
                  <a:lnTo>
                    <a:pt x="193674" y="23622"/>
                  </a:lnTo>
                  <a:lnTo>
                    <a:pt x="196469" y="24257"/>
                  </a:lnTo>
                  <a:lnTo>
                    <a:pt x="198500" y="25654"/>
                  </a:lnTo>
                  <a:lnTo>
                    <a:pt x="200406" y="27050"/>
                  </a:lnTo>
                  <a:lnTo>
                    <a:pt x="201930" y="29210"/>
                  </a:lnTo>
                  <a:lnTo>
                    <a:pt x="202819" y="32004"/>
                  </a:lnTo>
                  <a:lnTo>
                    <a:pt x="203834" y="34671"/>
                  </a:lnTo>
                  <a:lnTo>
                    <a:pt x="204069" y="38735"/>
                  </a:lnTo>
                  <a:lnTo>
                    <a:pt x="204189" y="213614"/>
                  </a:lnTo>
                  <a:lnTo>
                    <a:pt x="203707" y="220472"/>
                  </a:lnTo>
                  <a:lnTo>
                    <a:pt x="187324" y="233172"/>
                  </a:lnTo>
                  <a:lnTo>
                    <a:pt x="259969" y="233172"/>
                  </a:lnTo>
                  <a:lnTo>
                    <a:pt x="251206" y="233045"/>
                  </a:lnTo>
                  <a:lnTo>
                    <a:pt x="245236" y="232156"/>
                  </a:lnTo>
                  <a:lnTo>
                    <a:pt x="241934" y="230505"/>
                  </a:lnTo>
                  <a:lnTo>
                    <a:pt x="238632" y="228727"/>
                  </a:lnTo>
                  <a:lnTo>
                    <a:pt x="236346" y="226441"/>
                  </a:lnTo>
                  <a:lnTo>
                    <a:pt x="235077" y="223393"/>
                  </a:lnTo>
                  <a:lnTo>
                    <a:pt x="233680" y="220472"/>
                  </a:lnTo>
                  <a:lnTo>
                    <a:pt x="233044" y="213614"/>
                  </a:lnTo>
                  <a:lnTo>
                    <a:pt x="233044" y="154305"/>
                  </a:lnTo>
                  <a:lnTo>
                    <a:pt x="251329" y="154305"/>
                  </a:lnTo>
                  <a:lnTo>
                    <a:pt x="246506" y="150368"/>
                  </a:lnTo>
                  <a:lnTo>
                    <a:pt x="233072" y="109860"/>
                  </a:lnTo>
                  <a:lnTo>
                    <a:pt x="233044" y="48133"/>
                  </a:lnTo>
                  <a:lnTo>
                    <a:pt x="239706" y="41088"/>
                  </a:lnTo>
                  <a:lnTo>
                    <a:pt x="243053" y="37846"/>
                  </a:lnTo>
                  <a:lnTo>
                    <a:pt x="233044" y="37846"/>
                  </a:lnTo>
                  <a:lnTo>
                    <a:pt x="233044" y="23622"/>
                  </a:lnTo>
                  <a:close/>
                </a:path>
                <a:path w="343535" h="240029">
                  <a:moveTo>
                    <a:pt x="55625" y="11049"/>
                  </a:moveTo>
                  <a:lnTo>
                    <a:pt x="8255" y="11049"/>
                  </a:lnTo>
                  <a:lnTo>
                    <a:pt x="13969" y="11684"/>
                  </a:lnTo>
                  <a:lnTo>
                    <a:pt x="17144" y="13335"/>
                  </a:lnTo>
                  <a:lnTo>
                    <a:pt x="26872" y="109860"/>
                  </a:lnTo>
                  <a:lnTo>
                    <a:pt x="27035" y="116982"/>
                  </a:lnTo>
                  <a:lnTo>
                    <a:pt x="37718" y="155575"/>
                  </a:lnTo>
                  <a:lnTo>
                    <a:pt x="58419" y="168402"/>
                  </a:lnTo>
                  <a:lnTo>
                    <a:pt x="75310" y="168402"/>
                  </a:lnTo>
                  <a:lnTo>
                    <a:pt x="109359" y="147066"/>
                  </a:lnTo>
                  <a:lnTo>
                    <a:pt x="74675" y="147066"/>
                  </a:lnTo>
                  <a:lnTo>
                    <a:pt x="68452" y="144780"/>
                  </a:lnTo>
                  <a:lnTo>
                    <a:pt x="55739" y="113420"/>
                  </a:lnTo>
                  <a:lnTo>
                    <a:pt x="55625" y="11049"/>
                  </a:lnTo>
                  <a:close/>
                </a:path>
                <a:path w="343535" h="240029">
                  <a:moveTo>
                    <a:pt x="151280" y="134747"/>
                  </a:moveTo>
                  <a:lnTo>
                    <a:pt x="121284" y="134747"/>
                  </a:lnTo>
                  <a:lnTo>
                    <a:pt x="121284" y="168402"/>
                  </a:lnTo>
                  <a:lnTo>
                    <a:pt x="129158" y="168402"/>
                  </a:lnTo>
                  <a:lnTo>
                    <a:pt x="176656" y="148844"/>
                  </a:lnTo>
                  <a:lnTo>
                    <a:pt x="175400" y="145669"/>
                  </a:lnTo>
                  <a:lnTo>
                    <a:pt x="159512" y="145669"/>
                  </a:lnTo>
                  <a:lnTo>
                    <a:pt x="157225" y="144907"/>
                  </a:lnTo>
                  <a:lnTo>
                    <a:pt x="153415" y="141605"/>
                  </a:lnTo>
                  <a:lnTo>
                    <a:pt x="152019" y="138811"/>
                  </a:lnTo>
                  <a:lnTo>
                    <a:pt x="151280" y="134747"/>
                  </a:lnTo>
                  <a:close/>
                </a:path>
                <a:path w="343535" h="240029">
                  <a:moveTo>
                    <a:pt x="251329" y="154305"/>
                  </a:moveTo>
                  <a:lnTo>
                    <a:pt x="233044" y="154305"/>
                  </a:lnTo>
                  <a:lnTo>
                    <a:pt x="238759" y="159512"/>
                  </a:lnTo>
                  <a:lnTo>
                    <a:pt x="243967" y="163068"/>
                  </a:lnTo>
                  <a:lnTo>
                    <a:pt x="248666" y="164719"/>
                  </a:lnTo>
                  <a:lnTo>
                    <a:pt x="254888" y="167132"/>
                  </a:lnTo>
                  <a:lnTo>
                    <a:pt x="262255" y="168402"/>
                  </a:lnTo>
                  <a:lnTo>
                    <a:pt x="270891" y="168402"/>
                  </a:lnTo>
                  <a:lnTo>
                    <a:pt x="284960" y="167022"/>
                  </a:lnTo>
                  <a:lnTo>
                    <a:pt x="297814" y="162893"/>
                  </a:lnTo>
                  <a:lnTo>
                    <a:pt x="306112" y="157988"/>
                  </a:lnTo>
                  <a:lnTo>
                    <a:pt x="260731" y="157988"/>
                  </a:lnTo>
                  <a:lnTo>
                    <a:pt x="252730" y="155448"/>
                  </a:lnTo>
                  <a:lnTo>
                    <a:pt x="251329" y="154305"/>
                  </a:lnTo>
                  <a:close/>
                </a:path>
                <a:path w="343535" h="240029">
                  <a:moveTo>
                    <a:pt x="328153" y="25146"/>
                  </a:moveTo>
                  <a:lnTo>
                    <a:pt x="270129" y="25146"/>
                  </a:lnTo>
                  <a:lnTo>
                    <a:pt x="277489" y="26001"/>
                  </a:lnTo>
                  <a:lnTo>
                    <a:pt x="284337" y="28559"/>
                  </a:lnTo>
                  <a:lnTo>
                    <a:pt x="308435" y="62547"/>
                  </a:lnTo>
                  <a:lnTo>
                    <a:pt x="312419" y="94742"/>
                  </a:lnTo>
                  <a:lnTo>
                    <a:pt x="311540" y="109860"/>
                  </a:lnTo>
                  <a:lnTo>
                    <a:pt x="292615" y="150433"/>
                  </a:lnTo>
                  <a:lnTo>
                    <a:pt x="270256" y="157988"/>
                  </a:lnTo>
                  <a:lnTo>
                    <a:pt x="306112" y="157988"/>
                  </a:lnTo>
                  <a:lnTo>
                    <a:pt x="337391" y="115966"/>
                  </a:lnTo>
                  <a:lnTo>
                    <a:pt x="343281" y="78359"/>
                  </a:lnTo>
                  <a:lnTo>
                    <a:pt x="342064" y="60854"/>
                  </a:lnTo>
                  <a:lnTo>
                    <a:pt x="338407" y="45100"/>
                  </a:lnTo>
                  <a:lnTo>
                    <a:pt x="332297" y="31085"/>
                  </a:lnTo>
                  <a:lnTo>
                    <a:pt x="328153" y="25146"/>
                  </a:lnTo>
                  <a:close/>
                </a:path>
                <a:path w="343535" h="240029">
                  <a:moveTo>
                    <a:pt x="149859" y="4699"/>
                  </a:moveTo>
                  <a:lnTo>
                    <a:pt x="95757" y="4699"/>
                  </a:lnTo>
                  <a:lnTo>
                    <a:pt x="95757" y="11175"/>
                  </a:lnTo>
                  <a:lnTo>
                    <a:pt x="106171" y="11430"/>
                  </a:lnTo>
                  <a:lnTo>
                    <a:pt x="113030" y="13081"/>
                  </a:lnTo>
                  <a:lnTo>
                    <a:pt x="119633" y="19431"/>
                  </a:lnTo>
                  <a:lnTo>
                    <a:pt x="121181" y="25146"/>
                  </a:lnTo>
                  <a:lnTo>
                    <a:pt x="121284" y="124587"/>
                  </a:lnTo>
                  <a:lnTo>
                    <a:pt x="115022" y="130633"/>
                  </a:lnTo>
                  <a:lnTo>
                    <a:pt x="86868" y="147066"/>
                  </a:lnTo>
                  <a:lnTo>
                    <a:pt x="109359" y="147066"/>
                  </a:lnTo>
                  <a:lnTo>
                    <a:pt x="111992" y="144526"/>
                  </a:lnTo>
                  <a:lnTo>
                    <a:pt x="121284" y="134747"/>
                  </a:lnTo>
                  <a:lnTo>
                    <a:pt x="151280" y="134747"/>
                  </a:lnTo>
                  <a:lnTo>
                    <a:pt x="149926" y="109860"/>
                  </a:lnTo>
                  <a:lnTo>
                    <a:pt x="149859" y="4699"/>
                  </a:lnTo>
                  <a:close/>
                </a:path>
                <a:path w="343535" h="240029">
                  <a:moveTo>
                    <a:pt x="174244" y="142748"/>
                  </a:moveTo>
                  <a:lnTo>
                    <a:pt x="169671" y="144653"/>
                  </a:lnTo>
                  <a:lnTo>
                    <a:pt x="165607" y="145669"/>
                  </a:lnTo>
                  <a:lnTo>
                    <a:pt x="175400" y="145669"/>
                  </a:lnTo>
                  <a:lnTo>
                    <a:pt x="174244" y="142748"/>
                  </a:lnTo>
                  <a:close/>
                </a:path>
                <a:path w="343535" h="240029">
                  <a:moveTo>
                    <a:pt x="283844" y="0"/>
                  </a:moveTo>
                  <a:lnTo>
                    <a:pt x="245363" y="20034"/>
                  </a:lnTo>
                  <a:lnTo>
                    <a:pt x="233044" y="37846"/>
                  </a:lnTo>
                  <a:lnTo>
                    <a:pt x="243053" y="37846"/>
                  </a:lnTo>
                  <a:lnTo>
                    <a:pt x="245379" y="35591"/>
                  </a:lnTo>
                  <a:lnTo>
                    <a:pt x="250029" y="31666"/>
                  </a:lnTo>
                  <a:lnTo>
                    <a:pt x="253619" y="29337"/>
                  </a:lnTo>
                  <a:lnTo>
                    <a:pt x="259080" y="26543"/>
                  </a:lnTo>
                  <a:lnTo>
                    <a:pt x="264541" y="25146"/>
                  </a:lnTo>
                  <a:lnTo>
                    <a:pt x="328153" y="25146"/>
                  </a:lnTo>
                  <a:lnTo>
                    <a:pt x="323722" y="18796"/>
                  </a:lnTo>
                  <a:lnTo>
                    <a:pt x="315241" y="10554"/>
                  </a:lnTo>
                  <a:lnTo>
                    <a:pt x="305784" y="4683"/>
                  </a:lnTo>
                  <a:lnTo>
                    <a:pt x="295326" y="1168"/>
                  </a:lnTo>
                  <a:lnTo>
                    <a:pt x="283844" y="0"/>
                  </a:lnTo>
                  <a:close/>
                </a:path>
                <a:path w="343535" h="240029">
                  <a:moveTo>
                    <a:pt x="233044" y="762"/>
                  </a:moveTo>
                  <a:lnTo>
                    <a:pt x="226441" y="762"/>
                  </a:lnTo>
                  <a:lnTo>
                    <a:pt x="177545" y="20447"/>
                  </a:lnTo>
                  <a:lnTo>
                    <a:pt x="179578" y="26035"/>
                  </a:lnTo>
                  <a:lnTo>
                    <a:pt x="183895" y="24384"/>
                  </a:lnTo>
                  <a:lnTo>
                    <a:pt x="187452" y="23622"/>
                  </a:lnTo>
                  <a:lnTo>
                    <a:pt x="233044" y="23622"/>
                  </a:lnTo>
                  <a:lnTo>
                    <a:pt x="233044" y="762"/>
                  </a:lnTo>
                  <a:close/>
                </a:path>
                <a:path w="343535" h="240029">
                  <a:moveTo>
                    <a:pt x="55625" y="4699"/>
                  </a:moveTo>
                  <a:lnTo>
                    <a:pt x="0" y="4699"/>
                  </a:lnTo>
                  <a:lnTo>
                    <a:pt x="0" y="11175"/>
                  </a:lnTo>
                  <a:lnTo>
                    <a:pt x="8255" y="11049"/>
                  </a:lnTo>
                  <a:lnTo>
                    <a:pt x="55625" y="11049"/>
                  </a:lnTo>
                  <a:lnTo>
                    <a:pt x="55625" y="46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4" name="object 54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74670" y="3550030"/>
              <a:ext cx="352425" cy="248666"/>
            </a:xfrm>
            <a:prstGeom prst="rect">
              <a:avLst/>
            </a:prstGeom>
          </p:spPr>
        </p:pic>
      </p:grpSp>
      <p:grpSp>
        <p:nvGrpSpPr>
          <p:cNvPr id="55" name="object 55"/>
          <p:cNvGrpSpPr/>
          <p:nvPr/>
        </p:nvGrpSpPr>
        <p:grpSpPr>
          <a:xfrm>
            <a:off x="3521202" y="3466972"/>
            <a:ext cx="431165" cy="260985"/>
            <a:chOff x="3521202" y="3466972"/>
            <a:chExt cx="431165" cy="260985"/>
          </a:xfrm>
        </p:grpSpPr>
        <p:sp>
          <p:nvSpPr>
            <p:cNvPr id="56" name="object 56"/>
            <p:cNvSpPr/>
            <p:nvPr/>
          </p:nvSpPr>
          <p:spPr>
            <a:xfrm>
              <a:off x="3525774" y="3471544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60">
                  <a:moveTo>
                    <a:pt x="360425" y="82930"/>
                  </a:moveTo>
                  <a:lnTo>
                    <a:pt x="319099" y="95789"/>
                  </a:lnTo>
                  <a:lnTo>
                    <a:pt x="292322" y="133016"/>
                  </a:lnTo>
                  <a:lnTo>
                    <a:pt x="287147" y="169290"/>
                  </a:lnTo>
                  <a:lnTo>
                    <a:pt x="288411" y="187122"/>
                  </a:lnTo>
                  <a:lnTo>
                    <a:pt x="307466" y="229234"/>
                  </a:lnTo>
                  <a:lnTo>
                    <a:pt x="342649" y="250076"/>
                  </a:lnTo>
                  <a:lnTo>
                    <a:pt x="356488" y="251459"/>
                  </a:lnTo>
                  <a:lnTo>
                    <a:pt x="369085" y="250243"/>
                  </a:lnTo>
                  <a:lnTo>
                    <a:pt x="380587" y="246586"/>
                  </a:lnTo>
                  <a:lnTo>
                    <a:pt x="390993" y="240476"/>
                  </a:lnTo>
                  <a:lnTo>
                    <a:pt x="400303" y="231901"/>
                  </a:lnTo>
                  <a:lnTo>
                    <a:pt x="407216" y="223138"/>
                  </a:lnTo>
                  <a:lnTo>
                    <a:pt x="369570" y="223138"/>
                  </a:lnTo>
                  <a:lnTo>
                    <a:pt x="358308" y="221896"/>
                  </a:lnTo>
                  <a:lnTo>
                    <a:pt x="321337" y="192097"/>
                  </a:lnTo>
                  <a:lnTo>
                    <a:pt x="311658" y="147573"/>
                  </a:lnTo>
                  <a:lnTo>
                    <a:pt x="421513" y="147573"/>
                  </a:lnTo>
                  <a:lnTo>
                    <a:pt x="420743" y="137540"/>
                  </a:lnTo>
                  <a:lnTo>
                    <a:pt x="311658" y="137540"/>
                  </a:lnTo>
                  <a:lnTo>
                    <a:pt x="313205" y="128107"/>
                  </a:lnTo>
                  <a:lnTo>
                    <a:pt x="337073" y="98028"/>
                  </a:lnTo>
                  <a:lnTo>
                    <a:pt x="350774" y="95250"/>
                  </a:lnTo>
                  <a:lnTo>
                    <a:pt x="397923" y="95250"/>
                  </a:lnTo>
                  <a:lnTo>
                    <a:pt x="395073" y="92842"/>
                  </a:lnTo>
                  <a:lnTo>
                    <a:pt x="384714" y="87328"/>
                  </a:lnTo>
                  <a:lnTo>
                    <a:pt x="373165" y="84028"/>
                  </a:lnTo>
                  <a:lnTo>
                    <a:pt x="360425" y="82930"/>
                  </a:lnTo>
                  <a:close/>
                </a:path>
                <a:path w="421639" h="251460">
                  <a:moveTo>
                    <a:pt x="416051" y="185165"/>
                  </a:moveTo>
                  <a:lnTo>
                    <a:pt x="390751" y="218370"/>
                  </a:lnTo>
                  <a:lnTo>
                    <a:pt x="369570" y="223138"/>
                  </a:lnTo>
                  <a:lnTo>
                    <a:pt x="407216" y="223138"/>
                  </a:lnTo>
                  <a:lnTo>
                    <a:pt x="408194" y="221896"/>
                  </a:lnTo>
                  <a:lnTo>
                    <a:pt x="414337" y="211359"/>
                  </a:lnTo>
                  <a:lnTo>
                    <a:pt x="418770" y="200290"/>
                  </a:lnTo>
                  <a:lnTo>
                    <a:pt x="421513" y="188721"/>
                  </a:lnTo>
                  <a:lnTo>
                    <a:pt x="416051" y="185165"/>
                  </a:lnTo>
                  <a:close/>
                </a:path>
                <a:path w="421639" h="251460">
                  <a:moveTo>
                    <a:pt x="397923" y="95250"/>
                  </a:moveTo>
                  <a:lnTo>
                    <a:pt x="356997" y="95250"/>
                  </a:lnTo>
                  <a:lnTo>
                    <a:pt x="362965" y="97027"/>
                  </a:lnTo>
                  <a:lnTo>
                    <a:pt x="368680" y="100837"/>
                  </a:lnTo>
                  <a:lnTo>
                    <a:pt x="385190" y="137540"/>
                  </a:lnTo>
                  <a:lnTo>
                    <a:pt x="420743" y="137540"/>
                  </a:lnTo>
                  <a:lnTo>
                    <a:pt x="420439" y="133570"/>
                  </a:lnTo>
                  <a:lnTo>
                    <a:pt x="417210" y="121078"/>
                  </a:lnTo>
                  <a:lnTo>
                    <a:pt x="411815" y="110087"/>
                  </a:lnTo>
                  <a:lnTo>
                    <a:pt x="404240" y="100583"/>
                  </a:lnTo>
                  <a:lnTo>
                    <a:pt x="397923" y="95250"/>
                  </a:lnTo>
                  <a:close/>
                </a:path>
                <a:path w="421639" h="251460">
                  <a:moveTo>
                    <a:pt x="53721" y="99949"/>
                  </a:moveTo>
                  <a:lnTo>
                    <a:pt x="25146" y="99949"/>
                  </a:lnTo>
                  <a:lnTo>
                    <a:pt x="25146" y="206755"/>
                  </a:lnTo>
                  <a:lnTo>
                    <a:pt x="40004" y="244728"/>
                  </a:lnTo>
                  <a:lnTo>
                    <a:pt x="45085" y="247776"/>
                  </a:lnTo>
                  <a:lnTo>
                    <a:pt x="50291" y="249173"/>
                  </a:lnTo>
                  <a:lnTo>
                    <a:pt x="63500" y="249173"/>
                  </a:lnTo>
                  <a:lnTo>
                    <a:pt x="88896" y="229107"/>
                  </a:lnTo>
                  <a:lnTo>
                    <a:pt x="64897" y="229107"/>
                  </a:lnTo>
                  <a:lnTo>
                    <a:pt x="61087" y="227329"/>
                  </a:lnTo>
                  <a:lnTo>
                    <a:pt x="57539" y="222984"/>
                  </a:lnTo>
                  <a:lnTo>
                    <a:pt x="55245" y="220090"/>
                  </a:lnTo>
                  <a:lnTo>
                    <a:pt x="53721" y="213232"/>
                  </a:lnTo>
                  <a:lnTo>
                    <a:pt x="53721" y="99949"/>
                  </a:lnTo>
                  <a:close/>
                </a:path>
                <a:path w="421639" h="251460">
                  <a:moveTo>
                    <a:pt x="95758" y="215010"/>
                  </a:moveTo>
                  <a:lnTo>
                    <a:pt x="88900" y="215010"/>
                  </a:lnTo>
                  <a:lnTo>
                    <a:pt x="86995" y="219709"/>
                  </a:lnTo>
                  <a:lnTo>
                    <a:pt x="84200" y="223138"/>
                  </a:lnTo>
                  <a:lnTo>
                    <a:pt x="77088" y="227964"/>
                  </a:lnTo>
                  <a:lnTo>
                    <a:pt x="73405" y="229107"/>
                  </a:lnTo>
                  <a:lnTo>
                    <a:pt x="88896" y="229107"/>
                  </a:lnTo>
                  <a:lnTo>
                    <a:pt x="92400" y="222984"/>
                  </a:lnTo>
                  <a:lnTo>
                    <a:pt x="95758" y="215010"/>
                  </a:lnTo>
                  <a:close/>
                </a:path>
                <a:path w="421639" h="251460">
                  <a:moveTo>
                    <a:pt x="53721" y="35559"/>
                  </a:moveTo>
                  <a:lnTo>
                    <a:pt x="48387" y="35559"/>
                  </a:lnTo>
                  <a:lnTo>
                    <a:pt x="45053" y="43634"/>
                  </a:lnTo>
                  <a:lnTo>
                    <a:pt x="42100" y="50339"/>
                  </a:lnTo>
                  <a:lnTo>
                    <a:pt x="19558" y="81279"/>
                  </a:lnTo>
                  <a:lnTo>
                    <a:pt x="0" y="94233"/>
                  </a:lnTo>
                  <a:lnTo>
                    <a:pt x="0" y="99949"/>
                  </a:lnTo>
                  <a:lnTo>
                    <a:pt x="90804" y="99949"/>
                  </a:lnTo>
                  <a:lnTo>
                    <a:pt x="90804" y="87756"/>
                  </a:lnTo>
                  <a:lnTo>
                    <a:pt x="53721" y="87756"/>
                  </a:lnTo>
                  <a:lnTo>
                    <a:pt x="53721" y="35559"/>
                  </a:lnTo>
                  <a:close/>
                </a:path>
                <a:path w="421639" h="251460">
                  <a:moveTo>
                    <a:pt x="178942" y="240410"/>
                  </a:moveTo>
                  <a:lnTo>
                    <a:pt x="100329" y="240410"/>
                  </a:lnTo>
                  <a:lnTo>
                    <a:pt x="100329" y="246633"/>
                  </a:lnTo>
                  <a:lnTo>
                    <a:pt x="178942" y="246633"/>
                  </a:lnTo>
                  <a:lnTo>
                    <a:pt x="178942" y="240410"/>
                  </a:lnTo>
                  <a:close/>
                </a:path>
                <a:path w="421639" h="251460">
                  <a:moveTo>
                    <a:pt x="270890" y="240410"/>
                  </a:moveTo>
                  <a:lnTo>
                    <a:pt x="192912" y="240410"/>
                  </a:lnTo>
                  <a:lnTo>
                    <a:pt x="192912" y="246633"/>
                  </a:lnTo>
                  <a:lnTo>
                    <a:pt x="270890" y="246633"/>
                  </a:lnTo>
                  <a:lnTo>
                    <a:pt x="270890" y="240410"/>
                  </a:lnTo>
                  <a:close/>
                </a:path>
                <a:path w="421639" h="251460">
                  <a:moveTo>
                    <a:pt x="153288" y="22732"/>
                  </a:moveTo>
                  <a:lnTo>
                    <a:pt x="115062" y="22732"/>
                  </a:lnTo>
                  <a:lnTo>
                    <a:pt x="117475" y="23494"/>
                  </a:lnTo>
                  <a:lnTo>
                    <a:pt x="121030" y="26542"/>
                  </a:lnTo>
                  <a:lnTo>
                    <a:pt x="124495" y="54637"/>
                  </a:lnTo>
                  <a:lnTo>
                    <a:pt x="124469" y="221614"/>
                  </a:lnTo>
                  <a:lnTo>
                    <a:pt x="116966" y="237108"/>
                  </a:lnTo>
                  <a:lnTo>
                    <a:pt x="112902" y="239267"/>
                  </a:lnTo>
                  <a:lnTo>
                    <a:pt x="107314" y="240410"/>
                  </a:lnTo>
                  <a:lnTo>
                    <a:pt x="170941" y="240410"/>
                  </a:lnTo>
                  <a:lnTo>
                    <a:pt x="165226" y="239521"/>
                  </a:lnTo>
                  <a:lnTo>
                    <a:pt x="161925" y="237616"/>
                  </a:lnTo>
                  <a:lnTo>
                    <a:pt x="158623" y="235838"/>
                  </a:lnTo>
                  <a:lnTo>
                    <a:pt x="156337" y="233679"/>
                  </a:lnTo>
                  <a:lnTo>
                    <a:pt x="155193" y="231012"/>
                  </a:lnTo>
                  <a:lnTo>
                    <a:pt x="153924" y="228345"/>
                  </a:lnTo>
                  <a:lnTo>
                    <a:pt x="153288" y="221614"/>
                  </a:lnTo>
                  <a:lnTo>
                    <a:pt x="153288" y="126745"/>
                  </a:lnTo>
                  <a:lnTo>
                    <a:pt x="159622" y="120395"/>
                  </a:lnTo>
                  <a:lnTo>
                    <a:pt x="164357" y="116204"/>
                  </a:lnTo>
                  <a:lnTo>
                    <a:pt x="153288" y="116204"/>
                  </a:lnTo>
                  <a:lnTo>
                    <a:pt x="153288" y="22732"/>
                  </a:lnTo>
                  <a:close/>
                </a:path>
                <a:path w="421639" h="251460">
                  <a:moveTo>
                    <a:pt x="240129" y="104139"/>
                  </a:moveTo>
                  <a:lnTo>
                    <a:pt x="198627" y="104139"/>
                  </a:lnTo>
                  <a:lnTo>
                    <a:pt x="203326" y="105409"/>
                  </a:lnTo>
                  <a:lnTo>
                    <a:pt x="207263" y="108203"/>
                  </a:lnTo>
                  <a:lnTo>
                    <a:pt x="218478" y="221614"/>
                  </a:lnTo>
                  <a:lnTo>
                    <a:pt x="218312" y="225170"/>
                  </a:lnTo>
                  <a:lnTo>
                    <a:pt x="203962" y="240410"/>
                  </a:lnTo>
                  <a:lnTo>
                    <a:pt x="263525" y="240410"/>
                  </a:lnTo>
                  <a:lnTo>
                    <a:pt x="258445" y="239521"/>
                  </a:lnTo>
                  <a:lnTo>
                    <a:pt x="255650" y="237870"/>
                  </a:lnTo>
                  <a:lnTo>
                    <a:pt x="252856" y="236346"/>
                  </a:lnTo>
                  <a:lnTo>
                    <a:pt x="247268" y="154558"/>
                  </a:lnTo>
                  <a:lnTo>
                    <a:pt x="247074" y="140958"/>
                  </a:lnTo>
                  <a:lnTo>
                    <a:pt x="246475" y="129666"/>
                  </a:lnTo>
                  <a:lnTo>
                    <a:pt x="245447" y="120661"/>
                  </a:lnTo>
                  <a:lnTo>
                    <a:pt x="243966" y="113918"/>
                  </a:lnTo>
                  <a:lnTo>
                    <a:pt x="241349" y="106517"/>
                  </a:lnTo>
                  <a:lnTo>
                    <a:pt x="240129" y="104139"/>
                  </a:lnTo>
                  <a:close/>
                </a:path>
                <a:path w="421639" h="251460">
                  <a:moveTo>
                    <a:pt x="215391" y="83057"/>
                  </a:moveTo>
                  <a:lnTo>
                    <a:pt x="198881" y="83057"/>
                  </a:lnTo>
                  <a:lnTo>
                    <a:pt x="191388" y="85089"/>
                  </a:lnTo>
                  <a:lnTo>
                    <a:pt x="153288" y="116204"/>
                  </a:lnTo>
                  <a:lnTo>
                    <a:pt x="164357" y="116204"/>
                  </a:lnTo>
                  <a:lnTo>
                    <a:pt x="165290" y="115379"/>
                  </a:lnTo>
                  <a:lnTo>
                    <a:pt x="170576" y="111422"/>
                  </a:lnTo>
                  <a:lnTo>
                    <a:pt x="175387" y="108584"/>
                  </a:lnTo>
                  <a:lnTo>
                    <a:pt x="181483" y="105537"/>
                  </a:lnTo>
                  <a:lnTo>
                    <a:pt x="187325" y="104139"/>
                  </a:lnTo>
                  <a:lnTo>
                    <a:pt x="240129" y="104139"/>
                  </a:lnTo>
                  <a:lnTo>
                    <a:pt x="238077" y="100139"/>
                  </a:lnTo>
                  <a:lnTo>
                    <a:pt x="234162" y="94809"/>
                  </a:lnTo>
                  <a:lnTo>
                    <a:pt x="229615" y="90550"/>
                  </a:lnTo>
                  <a:lnTo>
                    <a:pt x="223138" y="85597"/>
                  </a:lnTo>
                  <a:lnTo>
                    <a:pt x="215391" y="83057"/>
                  </a:lnTo>
                  <a:close/>
                </a:path>
                <a:path w="421639" h="251460">
                  <a:moveTo>
                    <a:pt x="153288" y="0"/>
                  </a:moveTo>
                  <a:lnTo>
                    <a:pt x="145414" y="0"/>
                  </a:lnTo>
                  <a:lnTo>
                    <a:pt x="97916" y="19430"/>
                  </a:lnTo>
                  <a:lnTo>
                    <a:pt x="100329" y="25526"/>
                  </a:lnTo>
                  <a:lnTo>
                    <a:pt x="105663" y="23749"/>
                  </a:lnTo>
                  <a:lnTo>
                    <a:pt x="109600" y="22732"/>
                  </a:lnTo>
                  <a:lnTo>
                    <a:pt x="153288" y="22732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7" name="object 57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808349" y="3549903"/>
              <a:ext cx="143510" cy="17767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521202" y="3502532"/>
              <a:ext cx="104902" cy="222758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3623691" y="3471544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372" y="0"/>
                  </a:lnTo>
                  <a:lnTo>
                    <a:pt x="55372" y="116204"/>
                  </a:lnTo>
                  <a:lnTo>
                    <a:pt x="64512" y="106582"/>
                  </a:lnTo>
                  <a:lnTo>
                    <a:pt x="100964" y="83057"/>
                  </a:lnTo>
                  <a:lnTo>
                    <a:pt x="108458" y="83057"/>
                  </a:lnTo>
                  <a:lnTo>
                    <a:pt x="117475" y="83057"/>
                  </a:lnTo>
                  <a:lnTo>
                    <a:pt x="146050" y="113918"/>
                  </a:lnTo>
                  <a:lnTo>
                    <a:pt x="149351" y="154558"/>
                  </a:lnTo>
                  <a:lnTo>
                    <a:pt x="149351" y="210692"/>
                  </a:lnTo>
                  <a:lnTo>
                    <a:pt x="149351" y="220725"/>
                  </a:lnTo>
                  <a:lnTo>
                    <a:pt x="157734" y="237870"/>
                  </a:lnTo>
                  <a:lnTo>
                    <a:pt x="160528" y="239521"/>
                  </a:lnTo>
                  <a:lnTo>
                    <a:pt x="165608" y="240410"/>
                  </a:lnTo>
                  <a:lnTo>
                    <a:pt x="172974" y="240410"/>
                  </a:lnTo>
                  <a:lnTo>
                    <a:pt x="172974" y="246633"/>
                  </a:lnTo>
                  <a:lnTo>
                    <a:pt x="94996" y="246633"/>
                  </a:lnTo>
                  <a:lnTo>
                    <a:pt x="94996" y="240410"/>
                  </a:lnTo>
                  <a:lnTo>
                    <a:pt x="98551" y="240410"/>
                  </a:lnTo>
                  <a:lnTo>
                    <a:pt x="106045" y="240410"/>
                  </a:lnTo>
                  <a:lnTo>
                    <a:pt x="111125" y="239267"/>
                  </a:lnTo>
                  <a:lnTo>
                    <a:pt x="114046" y="236981"/>
                  </a:lnTo>
                  <a:lnTo>
                    <a:pt x="116967" y="234695"/>
                  </a:lnTo>
                  <a:lnTo>
                    <a:pt x="118999" y="231393"/>
                  </a:lnTo>
                  <a:lnTo>
                    <a:pt x="120142" y="226948"/>
                  </a:lnTo>
                  <a:lnTo>
                    <a:pt x="120396" y="225170"/>
                  </a:lnTo>
                  <a:lnTo>
                    <a:pt x="120650" y="219709"/>
                  </a:lnTo>
                  <a:lnTo>
                    <a:pt x="120650" y="210692"/>
                  </a:lnTo>
                  <a:lnTo>
                    <a:pt x="120650" y="154558"/>
                  </a:lnTo>
                  <a:lnTo>
                    <a:pt x="116078" y="114934"/>
                  </a:lnTo>
                  <a:lnTo>
                    <a:pt x="109347" y="108203"/>
                  </a:lnTo>
                  <a:lnTo>
                    <a:pt x="105410" y="105409"/>
                  </a:lnTo>
                  <a:lnTo>
                    <a:pt x="100711" y="104139"/>
                  </a:lnTo>
                  <a:lnTo>
                    <a:pt x="95123" y="104139"/>
                  </a:lnTo>
                  <a:lnTo>
                    <a:pt x="89408" y="104139"/>
                  </a:lnTo>
                  <a:lnTo>
                    <a:pt x="55372" y="126745"/>
                  </a:lnTo>
                  <a:lnTo>
                    <a:pt x="55372" y="210692"/>
                  </a:lnTo>
                  <a:lnTo>
                    <a:pt x="55372" y="221614"/>
                  </a:lnTo>
                  <a:lnTo>
                    <a:pt x="56007" y="228345"/>
                  </a:lnTo>
                  <a:lnTo>
                    <a:pt x="57276" y="231012"/>
                  </a:lnTo>
                  <a:lnTo>
                    <a:pt x="58420" y="233679"/>
                  </a:lnTo>
                  <a:lnTo>
                    <a:pt x="60706" y="235838"/>
                  </a:lnTo>
                  <a:lnTo>
                    <a:pt x="64008" y="237616"/>
                  </a:lnTo>
                  <a:lnTo>
                    <a:pt x="67310" y="239521"/>
                  </a:lnTo>
                  <a:lnTo>
                    <a:pt x="73025" y="240410"/>
                  </a:lnTo>
                  <a:lnTo>
                    <a:pt x="81025" y="240410"/>
                  </a:lnTo>
                  <a:lnTo>
                    <a:pt x="81025" y="246633"/>
                  </a:lnTo>
                  <a:lnTo>
                    <a:pt x="2412" y="246633"/>
                  </a:lnTo>
                  <a:lnTo>
                    <a:pt x="2412" y="240410"/>
                  </a:lnTo>
                  <a:lnTo>
                    <a:pt x="9398" y="240410"/>
                  </a:lnTo>
                  <a:lnTo>
                    <a:pt x="14986" y="239267"/>
                  </a:lnTo>
                  <a:lnTo>
                    <a:pt x="19050" y="237108"/>
                  </a:lnTo>
                  <a:lnTo>
                    <a:pt x="21336" y="235965"/>
                  </a:lnTo>
                  <a:lnTo>
                    <a:pt x="23113" y="233679"/>
                  </a:lnTo>
                  <a:lnTo>
                    <a:pt x="24511" y="230504"/>
                  </a:lnTo>
                  <a:lnTo>
                    <a:pt x="25908" y="227202"/>
                  </a:lnTo>
                  <a:lnTo>
                    <a:pt x="26670" y="220598"/>
                  </a:lnTo>
                  <a:lnTo>
                    <a:pt x="26670" y="210692"/>
                  </a:lnTo>
                  <a:lnTo>
                    <a:pt x="26670" y="66928"/>
                  </a:lnTo>
                  <a:lnTo>
                    <a:pt x="23113" y="26542"/>
                  </a:lnTo>
                  <a:lnTo>
                    <a:pt x="21336" y="25018"/>
                  </a:lnTo>
                  <a:lnTo>
                    <a:pt x="19558" y="23494"/>
                  </a:lnTo>
                  <a:lnTo>
                    <a:pt x="17145" y="22732"/>
                  </a:lnTo>
                  <a:lnTo>
                    <a:pt x="14097" y="22732"/>
                  </a:lnTo>
                  <a:lnTo>
                    <a:pt x="11684" y="22732"/>
                  </a:lnTo>
                  <a:lnTo>
                    <a:pt x="7747" y="23749"/>
                  </a:lnTo>
                  <a:lnTo>
                    <a:pt x="2412" y="25526"/>
                  </a:lnTo>
                  <a:lnTo>
                    <a:pt x="0" y="19430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0" name="object 6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043934" y="3466972"/>
            <a:ext cx="625729" cy="260604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33" cstate="print"/>
          <a:stretch>
            <a:fillRect/>
          </a:stretch>
        </p:blipFill>
        <p:spPr>
          <a:xfrm>
            <a:off x="4777104" y="3549903"/>
            <a:ext cx="1283970" cy="248793"/>
          </a:xfrm>
          <a:prstGeom prst="rect">
            <a:avLst/>
          </a:prstGeom>
        </p:spPr>
      </p:pic>
      <p:grpSp>
        <p:nvGrpSpPr>
          <p:cNvPr id="62" name="object 62"/>
          <p:cNvGrpSpPr/>
          <p:nvPr/>
        </p:nvGrpSpPr>
        <p:grpSpPr>
          <a:xfrm>
            <a:off x="6161913" y="3467353"/>
            <a:ext cx="413384" cy="260350"/>
            <a:chOff x="6161913" y="3467353"/>
            <a:chExt cx="413384" cy="260350"/>
          </a:xfrm>
        </p:grpSpPr>
        <p:sp>
          <p:nvSpPr>
            <p:cNvPr id="63" name="object 63"/>
            <p:cNvSpPr/>
            <p:nvPr/>
          </p:nvSpPr>
          <p:spPr>
            <a:xfrm>
              <a:off x="6166485" y="3471925"/>
              <a:ext cx="404495" cy="251460"/>
            </a:xfrm>
            <a:custGeom>
              <a:avLst/>
              <a:gdLst/>
              <a:ahLst/>
              <a:cxnLst/>
              <a:rect l="l" t="t" r="r" b="b"/>
              <a:pathLst>
                <a:path w="404495" h="251460">
                  <a:moveTo>
                    <a:pt x="193928" y="82676"/>
                  </a:moveTo>
                  <a:lnTo>
                    <a:pt x="156463" y="93090"/>
                  </a:lnTo>
                  <a:lnTo>
                    <a:pt x="127888" y="124968"/>
                  </a:lnTo>
                  <a:lnTo>
                    <a:pt x="117093" y="168401"/>
                  </a:lnTo>
                  <a:lnTo>
                    <a:pt x="118213" y="182999"/>
                  </a:lnTo>
                  <a:lnTo>
                    <a:pt x="135000" y="222504"/>
                  </a:lnTo>
                  <a:lnTo>
                    <a:pt x="174970" y="249293"/>
                  </a:lnTo>
                  <a:lnTo>
                    <a:pt x="192024" y="251079"/>
                  </a:lnTo>
                  <a:lnTo>
                    <a:pt x="202737" y="250388"/>
                  </a:lnTo>
                  <a:lnTo>
                    <a:pt x="212963" y="248316"/>
                  </a:lnTo>
                  <a:lnTo>
                    <a:pt x="222688" y="244863"/>
                  </a:lnTo>
                  <a:lnTo>
                    <a:pt x="231901" y="240030"/>
                  </a:lnTo>
                  <a:lnTo>
                    <a:pt x="233634" y="238760"/>
                  </a:lnTo>
                  <a:lnTo>
                    <a:pt x="199389" y="238760"/>
                  </a:lnTo>
                  <a:lnTo>
                    <a:pt x="188696" y="237188"/>
                  </a:lnTo>
                  <a:lnTo>
                    <a:pt x="157067" y="200445"/>
                  </a:lnTo>
                  <a:lnTo>
                    <a:pt x="149351" y="153797"/>
                  </a:lnTo>
                  <a:lnTo>
                    <a:pt x="149709" y="143531"/>
                  </a:lnTo>
                  <a:lnTo>
                    <a:pt x="163829" y="103124"/>
                  </a:lnTo>
                  <a:lnTo>
                    <a:pt x="182372" y="93979"/>
                  </a:lnTo>
                  <a:lnTo>
                    <a:pt x="233459" y="93979"/>
                  </a:lnTo>
                  <a:lnTo>
                    <a:pt x="226409" y="89535"/>
                  </a:lnTo>
                  <a:lnTo>
                    <a:pt x="211050" y="84391"/>
                  </a:lnTo>
                  <a:lnTo>
                    <a:pt x="193928" y="82676"/>
                  </a:lnTo>
                  <a:close/>
                </a:path>
                <a:path w="404495" h="251460">
                  <a:moveTo>
                    <a:pt x="95885" y="240030"/>
                  </a:moveTo>
                  <a:lnTo>
                    <a:pt x="1015" y="240030"/>
                  </a:lnTo>
                  <a:lnTo>
                    <a:pt x="1015" y="246253"/>
                  </a:lnTo>
                  <a:lnTo>
                    <a:pt x="95885" y="246253"/>
                  </a:lnTo>
                  <a:lnTo>
                    <a:pt x="95885" y="240030"/>
                  </a:lnTo>
                  <a:close/>
                </a:path>
                <a:path w="404495" h="251460">
                  <a:moveTo>
                    <a:pt x="59436" y="99949"/>
                  </a:moveTo>
                  <a:lnTo>
                    <a:pt x="30861" y="99949"/>
                  </a:lnTo>
                  <a:lnTo>
                    <a:pt x="30753" y="216723"/>
                  </a:lnTo>
                  <a:lnTo>
                    <a:pt x="30099" y="223266"/>
                  </a:lnTo>
                  <a:lnTo>
                    <a:pt x="28701" y="227203"/>
                  </a:lnTo>
                  <a:lnTo>
                    <a:pt x="27177" y="231140"/>
                  </a:lnTo>
                  <a:lnTo>
                    <a:pt x="24511" y="234187"/>
                  </a:lnTo>
                  <a:lnTo>
                    <a:pt x="20700" y="236474"/>
                  </a:lnTo>
                  <a:lnTo>
                    <a:pt x="16890" y="238887"/>
                  </a:lnTo>
                  <a:lnTo>
                    <a:pt x="12700" y="240030"/>
                  </a:lnTo>
                  <a:lnTo>
                    <a:pt x="74294" y="240030"/>
                  </a:lnTo>
                  <a:lnTo>
                    <a:pt x="68579" y="237490"/>
                  </a:lnTo>
                  <a:lnTo>
                    <a:pt x="64262" y="232410"/>
                  </a:lnTo>
                  <a:lnTo>
                    <a:pt x="62168" y="228433"/>
                  </a:lnTo>
                  <a:lnTo>
                    <a:pt x="60658" y="222408"/>
                  </a:lnTo>
                  <a:lnTo>
                    <a:pt x="59743" y="214336"/>
                  </a:lnTo>
                  <a:lnTo>
                    <a:pt x="59491" y="206041"/>
                  </a:lnTo>
                  <a:lnTo>
                    <a:pt x="59436" y="99949"/>
                  </a:lnTo>
                  <a:close/>
                </a:path>
                <a:path w="404495" h="251460">
                  <a:moveTo>
                    <a:pt x="233459" y="93979"/>
                  </a:moveTo>
                  <a:lnTo>
                    <a:pt x="188467" y="93979"/>
                  </a:lnTo>
                  <a:lnTo>
                    <a:pt x="197639" y="95025"/>
                  </a:lnTo>
                  <a:lnTo>
                    <a:pt x="205930" y="98155"/>
                  </a:lnTo>
                  <a:lnTo>
                    <a:pt x="233568" y="139414"/>
                  </a:lnTo>
                  <a:lnTo>
                    <a:pt x="238125" y="177165"/>
                  </a:lnTo>
                  <a:lnTo>
                    <a:pt x="237436" y="192859"/>
                  </a:lnTo>
                  <a:lnTo>
                    <a:pt x="221392" y="230991"/>
                  </a:lnTo>
                  <a:lnTo>
                    <a:pt x="199389" y="238760"/>
                  </a:lnTo>
                  <a:lnTo>
                    <a:pt x="233634" y="238760"/>
                  </a:lnTo>
                  <a:lnTo>
                    <a:pt x="260095" y="207010"/>
                  </a:lnTo>
                  <a:lnTo>
                    <a:pt x="270382" y="163830"/>
                  </a:lnTo>
                  <a:lnTo>
                    <a:pt x="269218" y="149113"/>
                  </a:lnTo>
                  <a:lnTo>
                    <a:pt x="265731" y="135254"/>
                  </a:lnTo>
                  <a:lnTo>
                    <a:pt x="259935" y="122253"/>
                  </a:lnTo>
                  <a:lnTo>
                    <a:pt x="251840" y="110109"/>
                  </a:lnTo>
                  <a:lnTo>
                    <a:pt x="240006" y="98107"/>
                  </a:lnTo>
                  <a:lnTo>
                    <a:pt x="233459" y="93979"/>
                  </a:lnTo>
                  <a:close/>
                </a:path>
                <a:path w="404495" h="251460">
                  <a:moveTo>
                    <a:pt x="100329" y="87375"/>
                  </a:moveTo>
                  <a:lnTo>
                    <a:pt x="0" y="87375"/>
                  </a:lnTo>
                  <a:lnTo>
                    <a:pt x="0" y="99949"/>
                  </a:lnTo>
                  <a:lnTo>
                    <a:pt x="100329" y="99949"/>
                  </a:lnTo>
                  <a:lnTo>
                    <a:pt x="100329" y="87375"/>
                  </a:lnTo>
                  <a:close/>
                </a:path>
                <a:path w="404495" h="251460">
                  <a:moveTo>
                    <a:pt x="97027" y="0"/>
                  </a:moveTo>
                  <a:lnTo>
                    <a:pt x="54411" y="15613"/>
                  </a:lnTo>
                  <a:lnTo>
                    <a:pt x="32766" y="55086"/>
                  </a:lnTo>
                  <a:lnTo>
                    <a:pt x="30861" y="87375"/>
                  </a:lnTo>
                  <a:lnTo>
                    <a:pt x="59436" y="87375"/>
                  </a:lnTo>
                  <a:lnTo>
                    <a:pt x="59525" y="65583"/>
                  </a:lnTo>
                  <a:lnTo>
                    <a:pt x="59580" y="59154"/>
                  </a:lnTo>
                  <a:lnTo>
                    <a:pt x="66166" y="19558"/>
                  </a:lnTo>
                  <a:lnTo>
                    <a:pt x="77977" y="12446"/>
                  </a:lnTo>
                  <a:lnTo>
                    <a:pt x="131361" y="12446"/>
                  </a:lnTo>
                  <a:lnTo>
                    <a:pt x="130555" y="11811"/>
                  </a:lnTo>
                  <a:lnTo>
                    <a:pt x="122745" y="6643"/>
                  </a:lnTo>
                  <a:lnTo>
                    <a:pt x="114553" y="2952"/>
                  </a:lnTo>
                  <a:lnTo>
                    <a:pt x="105981" y="738"/>
                  </a:lnTo>
                  <a:lnTo>
                    <a:pt x="97027" y="0"/>
                  </a:lnTo>
                  <a:close/>
                </a:path>
                <a:path w="404495" h="251460">
                  <a:moveTo>
                    <a:pt x="131361" y="12446"/>
                  </a:moveTo>
                  <a:lnTo>
                    <a:pt x="87756" y="12446"/>
                  </a:lnTo>
                  <a:lnTo>
                    <a:pt x="91693" y="13588"/>
                  </a:lnTo>
                  <a:lnTo>
                    <a:pt x="95250" y="15748"/>
                  </a:lnTo>
                  <a:lnTo>
                    <a:pt x="98932" y="18034"/>
                  </a:lnTo>
                  <a:lnTo>
                    <a:pt x="102869" y="22225"/>
                  </a:lnTo>
                  <a:lnTo>
                    <a:pt x="107061" y="28575"/>
                  </a:lnTo>
                  <a:lnTo>
                    <a:pt x="111378" y="34798"/>
                  </a:lnTo>
                  <a:lnTo>
                    <a:pt x="114935" y="38988"/>
                  </a:lnTo>
                  <a:lnTo>
                    <a:pt x="117982" y="40894"/>
                  </a:lnTo>
                  <a:lnTo>
                    <a:pt x="120903" y="42799"/>
                  </a:lnTo>
                  <a:lnTo>
                    <a:pt x="123698" y="43687"/>
                  </a:lnTo>
                  <a:lnTo>
                    <a:pt x="129793" y="43687"/>
                  </a:lnTo>
                  <a:lnTo>
                    <a:pt x="133095" y="42163"/>
                  </a:lnTo>
                  <a:lnTo>
                    <a:pt x="136143" y="38988"/>
                  </a:lnTo>
                  <a:lnTo>
                    <a:pt x="139064" y="36068"/>
                  </a:lnTo>
                  <a:lnTo>
                    <a:pt x="140588" y="32765"/>
                  </a:lnTo>
                  <a:lnTo>
                    <a:pt x="140588" y="22860"/>
                  </a:lnTo>
                  <a:lnTo>
                    <a:pt x="137160" y="17018"/>
                  </a:lnTo>
                  <a:lnTo>
                    <a:pt x="131361" y="12446"/>
                  </a:lnTo>
                  <a:close/>
                </a:path>
                <a:path w="404495" h="251460">
                  <a:moveTo>
                    <a:pt x="368681" y="240030"/>
                  </a:moveTo>
                  <a:lnTo>
                    <a:pt x="287400" y="240030"/>
                  </a:lnTo>
                  <a:lnTo>
                    <a:pt x="287400" y="246253"/>
                  </a:lnTo>
                  <a:lnTo>
                    <a:pt x="368681" y="246253"/>
                  </a:lnTo>
                  <a:lnTo>
                    <a:pt x="368681" y="240030"/>
                  </a:lnTo>
                  <a:close/>
                </a:path>
                <a:path w="404495" h="251460">
                  <a:moveTo>
                    <a:pt x="340994" y="105790"/>
                  </a:moveTo>
                  <a:lnTo>
                    <a:pt x="302513" y="105790"/>
                  </a:lnTo>
                  <a:lnTo>
                    <a:pt x="305053" y="106552"/>
                  </a:lnTo>
                  <a:lnTo>
                    <a:pt x="309117" y="109854"/>
                  </a:lnTo>
                  <a:lnTo>
                    <a:pt x="312419" y="219710"/>
                  </a:lnTo>
                  <a:lnTo>
                    <a:pt x="312038" y="225298"/>
                  </a:lnTo>
                  <a:lnTo>
                    <a:pt x="295528" y="240030"/>
                  </a:lnTo>
                  <a:lnTo>
                    <a:pt x="361568" y="240030"/>
                  </a:lnTo>
                  <a:lnTo>
                    <a:pt x="340994" y="217931"/>
                  </a:lnTo>
                  <a:lnTo>
                    <a:pt x="340994" y="132969"/>
                  </a:lnTo>
                  <a:lnTo>
                    <a:pt x="345140" y="125424"/>
                  </a:lnTo>
                  <a:lnTo>
                    <a:pt x="349202" y="118999"/>
                  </a:lnTo>
                  <a:lnTo>
                    <a:pt x="349586" y="118490"/>
                  </a:lnTo>
                  <a:lnTo>
                    <a:pt x="340994" y="118490"/>
                  </a:lnTo>
                  <a:lnTo>
                    <a:pt x="340994" y="105790"/>
                  </a:lnTo>
                  <a:close/>
                </a:path>
                <a:path w="404495" h="251460">
                  <a:moveTo>
                    <a:pt x="388238" y="82676"/>
                  </a:moveTo>
                  <a:lnTo>
                    <a:pt x="381888" y="82676"/>
                  </a:lnTo>
                  <a:lnTo>
                    <a:pt x="371480" y="84915"/>
                  </a:lnTo>
                  <a:lnTo>
                    <a:pt x="361203" y="91630"/>
                  </a:lnTo>
                  <a:lnTo>
                    <a:pt x="351045" y="102822"/>
                  </a:lnTo>
                  <a:lnTo>
                    <a:pt x="340994" y="118490"/>
                  </a:lnTo>
                  <a:lnTo>
                    <a:pt x="349586" y="118490"/>
                  </a:lnTo>
                  <a:lnTo>
                    <a:pt x="353192" y="113716"/>
                  </a:lnTo>
                  <a:lnTo>
                    <a:pt x="357123" y="109600"/>
                  </a:lnTo>
                  <a:lnTo>
                    <a:pt x="359537" y="107314"/>
                  </a:lnTo>
                  <a:lnTo>
                    <a:pt x="361822" y="106172"/>
                  </a:lnTo>
                  <a:lnTo>
                    <a:pt x="403987" y="106172"/>
                  </a:lnTo>
                  <a:lnTo>
                    <a:pt x="403987" y="96900"/>
                  </a:lnTo>
                  <a:lnTo>
                    <a:pt x="401828" y="92456"/>
                  </a:lnTo>
                  <a:lnTo>
                    <a:pt x="393572" y="84709"/>
                  </a:lnTo>
                  <a:lnTo>
                    <a:pt x="388238" y="82676"/>
                  </a:lnTo>
                  <a:close/>
                </a:path>
                <a:path w="404495" h="251460">
                  <a:moveTo>
                    <a:pt x="403987" y="106172"/>
                  </a:moveTo>
                  <a:lnTo>
                    <a:pt x="366267" y="106172"/>
                  </a:lnTo>
                  <a:lnTo>
                    <a:pt x="370078" y="108076"/>
                  </a:lnTo>
                  <a:lnTo>
                    <a:pt x="375031" y="112140"/>
                  </a:lnTo>
                  <a:lnTo>
                    <a:pt x="380111" y="116077"/>
                  </a:lnTo>
                  <a:lnTo>
                    <a:pt x="384683" y="118110"/>
                  </a:lnTo>
                  <a:lnTo>
                    <a:pt x="392811" y="118110"/>
                  </a:lnTo>
                  <a:lnTo>
                    <a:pt x="396366" y="116586"/>
                  </a:lnTo>
                  <a:lnTo>
                    <a:pt x="402463" y="110236"/>
                  </a:lnTo>
                  <a:lnTo>
                    <a:pt x="403885" y="106679"/>
                  </a:lnTo>
                  <a:lnTo>
                    <a:pt x="403987" y="106172"/>
                  </a:lnTo>
                  <a:close/>
                </a:path>
                <a:path w="404495" h="251460">
                  <a:moveTo>
                    <a:pt x="340994" y="82676"/>
                  </a:moveTo>
                  <a:lnTo>
                    <a:pt x="333755" y="82676"/>
                  </a:lnTo>
                  <a:lnTo>
                    <a:pt x="285750" y="102108"/>
                  </a:lnTo>
                  <a:lnTo>
                    <a:pt x="287400" y="108331"/>
                  </a:lnTo>
                  <a:lnTo>
                    <a:pt x="291973" y="106679"/>
                  </a:lnTo>
                  <a:lnTo>
                    <a:pt x="296037" y="105790"/>
                  </a:lnTo>
                  <a:lnTo>
                    <a:pt x="340994" y="105790"/>
                  </a:lnTo>
                  <a:lnTo>
                    <a:pt x="340994" y="82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279007" y="3550030"/>
              <a:ext cx="296037" cy="177546"/>
            </a:xfrm>
            <a:prstGeom prst="rect">
              <a:avLst/>
            </a:prstGeom>
          </p:spPr>
        </p:pic>
        <p:sp>
          <p:nvSpPr>
            <p:cNvPr id="65" name="object 65"/>
            <p:cNvSpPr/>
            <p:nvPr/>
          </p:nvSpPr>
          <p:spPr>
            <a:xfrm>
              <a:off x="6166485" y="3471925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79">
                  <a:moveTo>
                    <a:pt x="97027" y="0"/>
                  </a:moveTo>
                  <a:lnTo>
                    <a:pt x="137160" y="17018"/>
                  </a:lnTo>
                  <a:lnTo>
                    <a:pt x="140588" y="22860"/>
                  </a:lnTo>
                  <a:lnTo>
                    <a:pt x="140588" y="29337"/>
                  </a:lnTo>
                  <a:lnTo>
                    <a:pt x="140588" y="32765"/>
                  </a:lnTo>
                  <a:lnTo>
                    <a:pt x="139064" y="36068"/>
                  </a:lnTo>
                  <a:lnTo>
                    <a:pt x="136016" y="39115"/>
                  </a:lnTo>
                  <a:lnTo>
                    <a:pt x="133095" y="42163"/>
                  </a:lnTo>
                  <a:lnTo>
                    <a:pt x="129793" y="43687"/>
                  </a:lnTo>
                  <a:lnTo>
                    <a:pt x="126364" y="43687"/>
                  </a:lnTo>
                  <a:lnTo>
                    <a:pt x="123698" y="43687"/>
                  </a:lnTo>
                  <a:lnTo>
                    <a:pt x="120903" y="42799"/>
                  </a:lnTo>
                  <a:lnTo>
                    <a:pt x="117982" y="40894"/>
                  </a:lnTo>
                  <a:lnTo>
                    <a:pt x="114935" y="38988"/>
                  </a:lnTo>
                  <a:lnTo>
                    <a:pt x="111378" y="34798"/>
                  </a:lnTo>
                  <a:lnTo>
                    <a:pt x="107061" y="28575"/>
                  </a:lnTo>
                  <a:lnTo>
                    <a:pt x="102869" y="22225"/>
                  </a:lnTo>
                  <a:lnTo>
                    <a:pt x="98932" y="18034"/>
                  </a:lnTo>
                  <a:lnTo>
                    <a:pt x="95250" y="15748"/>
                  </a:lnTo>
                  <a:lnTo>
                    <a:pt x="91693" y="13588"/>
                  </a:lnTo>
                  <a:lnTo>
                    <a:pt x="87756" y="12446"/>
                  </a:lnTo>
                  <a:lnTo>
                    <a:pt x="83312" y="12446"/>
                  </a:lnTo>
                  <a:lnTo>
                    <a:pt x="77977" y="12446"/>
                  </a:lnTo>
                  <a:lnTo>
                    <a:pt x="59580" y="59154"/>
                  </a:lnTo>
                  <a:lnTo>
                    <a:pt x="59436" y="75946"/>
                  </a:lnTo>
                  <a:lnTo>
                    <a:pt x="59436" y="87375"/>
                  </a:lnTo>
                  <a:lnTo>
                    <a:pt x="100329" y="87375"/>
                  </a:lnTo>
                  <a:lnTo>
                    <a:pt x="100329" y="99949"/>
                  </a:lnTo>
                  <a:lnTo>
                    <a:pt x="59436" y="99949"/>
                  </a:lnTo>
                  <a:lnTo>
                    <a:pt x="59436" y="204216"/>
                  </a:lnTo>
                  <a:lnTo>
                    <a:pt x="74294" y="240030"/>
                  </a:lnTo>
                  <a:lnTo>
                    <a:pt x="81406" y="240030"/>
                  </a:lnTo>
                  <a:lnTo>
                    <a:pt x="95885" y="240030"/>
                  </a:lnTo>
                  <a:lnTo>
                    <a:pt x="95885" y="246253"/>
                  </a:lnTo>
                  <a:lnTo>
                    <a:pt x="1015" y="246253"/>
                  </a:lnTo>
                  <a:lnTo>
                    <a:pt x="1015" y="240030"/>
                  </a:lnTo>
                  <a:lnTo>
                    <a:pt x="8127" y="240030"/>
                  </a:lnTo>
                  <a:lnTo>
                    <a:pt x="12700" y="240030"/>
                  </a:lnTo>
                  <a:lnTo>
                    <a:pt x="16890" y="238887"/>
                  </a:lnTo>
                  <a:lnTo>
                    <a:pt x="20700" y="236474"/>
                  </a:lnTo>
                  <a:lnTo>
                    <a:pt x="24511" y="234187"/>
                  </a:lnTo>
                  <a:lnTo>
                    <a:pt x="27177" y="231140"/>
                  </a:lnTo>
                  <a:lnTo>
                    <a:pt x="28701" y="227203"/>
                  </a:lnTo>
                  <a:lnTo>
                    <a:pt x="30099" y="223266"/>
                  </a:lnTo>
                  <a:lnTo>
                    <a:pt x="30861" y="215646"/>
                  </a:lnTo>
                  <a:lnTo>
                    <a:pt x="30861" y="204216"/>
                  </a:lnTo>
                  <a:lnTo>
                    <a:pt x="30861" y="99949"/>
                  </a:lnTo>
                  <a:lnTo>
                    <a:pt x="0" y="99949"/>
                  </a:lnTo>
                  <a:lnTo>
                    <a:pt x="0" y="87375"/>
                  </a:lnTo>
                  <a:lnTo>
                    <a:pt x="30861" y="87375"/>
                  </a:lnTo>
                  <a:lnTo>
                    <a:pt x="30861" y="76962"/>
                  </a:lnTo>
                  <a:lnTo>
                    <a:pt x="38480" y="36829"/>
                  </a:lnTo>
                  <a:lnTo>
                    <a:pt x="69846" y="5732"/>
                  </a:lnTo>
                  <a:lnTo>
                    <a:pt x="87475" y="640"/>
                  </a:lnTo>
                  <a:lnTo>
                    <a:pt x="9702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6" name="object 66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6657085" y="3466972"/>
            <a:ext cx="1439164" cy="332359"/>
          </a:xfrm>
          <a:prstGeom prst="rect">
            <a:avLst/>
          </a:prstGeom>
        </p:spPr>
      </p:pic>
      <p:pic>
        <p:nvPicPr>
          <p:cNvPr id="67" name="object 67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8198611" y="3473069"/>
            <a:ext cx="136652" cy="254381"/>
          </a:xfrm>
          <a:prstGeom prst="rect">
            <a:avLst/>
          </a:prstGeom>
        </p:spPr>
      </p:pic>
      <p:pic>
        <p:nvPicPr>
          <p:cNvPr id="68" name="object 6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4677" y="3993260"/>
            <a:ext cx="97053" cy="97028"/>
          </a:xfrm>
          <a:prstGeom prst="rect">
            <a:avLst/>
          </a:prstGeom>
        </p:spPr>
      </p:pic>
      <p:pic>
        <p:nvPicPr>
          <p:cNvPr id="69" name="object 6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36472" y="3915028"/>
            <a:ext cx="1235430" cy="260604"/>
          </a:xfrm>
          <a:prstGeom prst="rect">
            <a:avLst/>
          </a:prstGeom>
        </p:spPr>
      </p:pic>
      <p:grpSp>
        <p:nvGrpSpPr>
          <p:cNvPr id="70" name="object 70"/>
          <p:cNvGrpSpPr/>
          <p:nvPr/>
        </p:nvGrpSpPr>
        <p:grpSpPr>
          <a:xfrm>
            <a:off x="2374519" y="3998086"/>
            <a:ext cx="351790" cy="177800"/>
            <a:chOff x="2374519" y="3998086"/>
            <a:chExt cx="351790" cy="177800"/>
          </a:xfrm>
        </p:grpSpPr>
        <p:sp>
          <p:nvSpPr>
            <p:cNvPr id="71" name="object 71"/>
            <p:cNvSpPr/>
            <p:nvPr/>
          </p:nvSpPr>
          <p:spPr>
            <a:xfrm>
              <a:off x="2379091" y="4002658"/>
              <a:ext cx="342265" cy="168910"/>
            </a:xfrm>
            <a:custGeom>
              <a:avLst/>
              <a:gdLst/>
              <a:ahLst/>
              <a:cxnLst/>
              <a:rect l="l" t="t" r="r" b="b"/>
              <a:pathLst>
                <a:path w="342264" h="168910">
                  <a:moveTo>
                    <a:pt x="76834" y="0"/>
                  </a:moveTo>
                  <a:lnTo>
                    <a:pt x="39369" y="10414"/>
                  </a:lnTo>
                  <a:lnTo>
                    <a:pt x="10794" y="42291"/>
                  </a:lnTo>
                  <a:lnTo>
                    <a:pt x="0" y="85725"/>
                  </a:lnTo>
                  <a:lnTo>
                    <a:pt x="1119" y="100322"/>
                  </a:lnTo>
                  <a:lnTo>
                    <a:pt x="17906" y="139827"/>
                  </a:lnTo>
                  <a:lnTo>
                    <a:pt x="57876" y="166616"/>
                  </a:lnTo>
                  <a:lnTo>
                    <a:pt x="74929" y="168402"/>
                  </a:lnTo>
                  <a:lnTo>
                    <a:pt x="85643" y="167711"/>
                  </a:lnTo>
                  <a:lnTo>
                    <a:pt x="95869" y="165639"/>
                  </a:lnTo>
                  <a:lnTo>
                    <a:pt x="105594" y="162186"/>
                  </a:lnTo>
                  <a:lnTo>
                    <a:pt x="114807" y="157353"/>
                  </a:lnTo>
                  <a:lnTo>
                    <a:pt x="116540" y="156083"/>
                  </a:lnTo>
                  <a:lnTo>
                    <a:pt x="82295" y="156083"/>
                  </a:lnTo>
                  <a:lnTo>
                    <a:pt x="71602" y="154511"/>
                  </a:lnTo>
                  <a:lnTo>
                    <a:pt x="39973" y="117768"/>
                  </a:lnTo>
                  <a:lnTo>
                    <a:pt x="32257" y="71120"/>
                  </a:lnTo>
                  <a:lnTo>
                    <a:pt x="32615" y="60854"/>
                  </a:lnTo>
                  <a:lnTo>
                    <a:pt x="46735" y="20447"/>
                  </a:lnTo>
                  <a:lnTo>
                    <a:pt x="65277" y="11303"/>
                  </a:lnTo>
                  <a:lnTo>
                    <a:pt x="116365" y="11303"/>
                  </a:lnTo>
                  <a:lnTo>
                    <a:pt x="109315" y="6858"/>
                  </a:lnTo>
                  <a:lnTo>
                    <a:pt x="93956" y="1714"/>
                  </a:lnTo>
                  <a:lnTo>
                    <a:pt x="76834" y="0"/>
                  </a:lnTo>
                  <a:close/>
                </a:path>
                <a:path w="342264" h="168910">
                  <a:moveTo>
                    <a:pt x="116365" y="11303"/>
                  </a:moveTo>
                  <a:lnTo>
                    <a:pt x="71373" y="11303"/>
                  </a:lnTo>
                  <a:lnTo>
                    <a:pt x="80545" y="12348"/>
                  </a:lnTo>
                  <a:lnTo>
                    <a:pt x="88836" y="15478"/>
                  </a:lnTo>
                  <a:lnTo>
                    <a:pt x="116474" y="56737"/>
                  </a:lnTo>
                  <a:lnTo>
                    <a:pt x="121031" y="94488"/>
                  </a:lnTo>
                  <a:lnTo>
                    <a:pt x="120342" y="110182"/>
                  </a:lnTo>
                  <a:lnTo>
                    <a:pt x="104298" y="148314"/>
                  </a:lnTo>
                  <a:lnTo>
                    <a:pt x="82295" y="156083"/>
                  </a:lnTo>
                  <a:lnTo>
                    <a:pt x="116540" y="156083"/>
                  </a:lnTo>
                  <a:lnTo>
                    <a:pt x="143001" y="124333"/>
                  </a:lnTo>
                  <a:lnTo>
                    <a:pt x="153288" y="81153"/>
                  </a:lnTo>
                  <a:lnTo>
                    <a:pt x="152124" y="66436"/>
                  </a:lnTo>
                  <a:lnTo>
                    <a:pt x="148637" y="52578"/>
                  </a:lnTo>
                  <a:lnTo>
                    <a:pt x="142841" y="39576"/>
                  </a:lnTo>
                  <a:lnTo>
                    <a:pt x="134746" y="27432"/>
                  </a:lnTo>
                  <a:lnTo>
                    <a:pt x="122912" y="15430"/>
                  </a:lnTo>
                  <a:lnTo>
                    <a:pt x="116365" y="11303"/>
                  </a:lnTo>
                  <a:close/>
                </a:path>
                <a:path w="342264" h="168910">
                  <a:moveTo>
                    <a:pt x="249554" y="157353"/>
                  </a:moveTo>
                  <a:lnTo>
                    <a:pt x="171069" y="157353"/>
                  </a:lnTo>
                  <a:lnTo>
                    <a:pt x="171069" y="163576"/>
                  </a:lnTo>
                  <a:lnTo>
                    <a:pt x="249554" y="163576"/>
                  </a:lnTo>
                  <a:lnTo>
                    <a:pt x="249554" y="157353"/>
                  </a:lnTo>
                  <a:close/>
                </a:path>
                <a:path w="342264" h="168910">
                  <a:moveTo>
                    <a:pt x="342264" y="157353"/>
                  </a:moveTo>
                  <a:lnTo>
                    <a:pt x="263778" y="157353"/>
                  </a:lnTo>
                  <a:lnTo>
                    <a:pt x="263778" y="163576"/>
                  </a:lnTo>
                  <a:lnTo>
                    <a:pt x="342264" y="163576"/>
                  </a:lnTo>
                  <a:lnTo>
                    <a:pt x="342264" y="157353"/>
                  </a:lnTo>
                  <a:close/>
                </a:path>
                <a:path w="342264" h="168910">
                  <a:moveTo>
                    <a:pt x="223773" y="23114"/>
                  </a:moveTo>
                  <a:lnTo>
                    <a:pt x="185673" y="23114"/>
                  </a:lnTo>
                  <a:lnTo>
                    <a:pt x="188086" y="23876"/>
                  </a:lnTo>
                  <a:lnTo>
                    <a:pt x="189864" y="25400"/>
                  </a:lnTo>
                  <a:lnTo>
                    <a:pt x="195071" y="139192"/>
                  </a:lnTo>
                  <a:lnTo>
                    <a:pt x="193675" y="147066"/>
                  </a:lnTo>
                  <a:lnTo>
                    <a:pt x="188086" y="155194"/>
                  </a:lnTo>
                  <a:lnTo>
                    <a:pt x="182625" y="157353"/>
                  </a:lnTo>
                  <a:lnTo>
                    <a:pt x="240919" y="157353"/>
                  </a:lnTo>
                  <a:lnTo>
                    <a:pt x="225678" y="147574"/>
                  </a:lnTo>
                  <a:lnTo>
                    <a:pt x="224408" y="145034"/>
                  </a:lnTo>
                  <a:lnTo>
                    <a:pt x="223847" y="139192"/>
                  </a:lnTo>
                  <a:lnTo>
                    <a:pt x="223806" y="43910"/>
                  </a:lnTo>
                  <a:lnTo>
                    <a:pt x="233987" y="34034"/>
                  </a:lnTo>
                  <a:lnTo>
                    <a:pt x="234537" y="33655"/>
                  </a:lnTo>
                  <a:lnTo>
                    <a:pt x="223773" y="33655"/>
                  </a:lnTo>
                  <a:lnTo>
                    <a:pt x="223773" y="23114"/>
                  </a:lnTo>
                  <a:close/>
                </a:path>
                <a:path w="342264" h="168910">
                  <a:moveTo>
                    <a:pt x="311328" y="21336"/>
                  </a:moveTo>
                  <a:lnTo>
                    <a:pt x="273684" y="21336"/>
                  </a:lnTo>
                  <a:lnTo>
                    <a:pt x="280034" y="24638"/>
                  </a:lnTo>
                  <a:lnTo>
                    <a:pt x="283844" y="31115"/>
                  </a:lnTo>
                  <a:lnTo>
                    <a:pt x="286271" y="36786"/>
                  </a:lnTo>
                  <a:lnTo>
                    <a:pt x="288024" y="43942"/>
                  </a:lnTo>
                  <a:lnTo>
                    <a:pt x="289077" y="52510"/>
                  </a:lnTo>
                  <a:lnTo>
                    <a:pt x="289334" y="59817"/>
                  </a:lnTo>
                  <a:lnTo>
                    <a:pt x="289320" y="139192"/>
                  </a:lnTo>
                  <a:lnTo>
                    <a:pt x="274446" y="157353"/>
                  </a:lnTo>
                  <a:lnTo>
                    <a:pt x="334644" y="157353"/>
                  </a:lnTo>
                  <a:lnTo>
                    <a:pt x="329438" y="156464"/>
                  </a:lnTo>
                  <a:lnTo>
                    <a:pt x="326644" y="154813"/>
                  </a:lnTo>
                  <a:lnTo>
                    <a:pt x="323850" y="153289"/>
                  </a:lnTo>
                  <a:lnTo>
                    <a:pt x="321690" y="151003"/>
                  </a:lnTo>
                  <a:lnTo>
                    <a:pt x="318896" y="144526"/>
                  </a:lnTo>
                  <a:lnTo>
                    <a:pt x="318106" y="138430"/>
                  </a:lnTo>
                  <a:lnTo>
                    <a:pt x="318007" y="59817"/>
                  </a:lnTo>
                  <a:lnTo>
                    <a:pt x="317769" y="49764"/>
                  </a:lnTo>
                  <a:lnTo>
                    <a:pt x="317055" y="41116"/>
                  </a:lnTo>
                  <a:lnTo>
                    <a:pt x="315895" y="34034"/>
                  </a:lnTo>
                  <a:lnTo>
                    <a:pt x="315810" y="33655"/>
                  </a:lnTo>
                  <a:lnTo>
                    <a:pt x="314197" y="27940"/>
                  </a:lnTo>
                  <a:lnTo>
                    <a:pt x="311328" y="21336"/>
                  </a:lnTo>
                  <a:close/>
                </a:path>
                <a:path w="342264" h="168910">
                  <a:moveTo>
                    <a:pt x="285622" y="0"/>
                  </a:moveTo>
                  <a:lnTo>
                    <a:pt x="276986" y="0"/>
                  </a:lnTo>
                  <a:lnTo>
                    <a:pt x="264154" y="2115"/>
                  </a:lnTo>
                  <a:lnTo>
                    <a:pt x="250999" y="8445"/>
                  </a:lnTo>
                  <a:lnTo>
                    <a:pt x="237535" y="18966"/>
                  </a:lnTo>
                  <a:lnTo>
                    <a:pt x="223773" y="33655"/>
                  </a:lnTo>
                  <a:lnTo>
                    <a:pt x="234537" y="33655"/>
                  </a:lnTo>
                  <a:lnTo>
                    <a:pt x="244236" y="26971"/>
                  </a:lnTo>
                  <a:lnTo>
                    <a:pt x="254509" y="22742"/>
                  </a:lnTo>
                  <a:lnTo>
                    <a:pt x="264794" y="21336"/>
                  </a:lnTo>
                  <a:lnTo>
                    <a:pt x="311328" y="21336"/>
                  </a:lnTo>
                  <a:lnTo>
                    <a:pt x="311197" y="21034"/>
                  </a:lnTo>
                  <a:lnTo>
                    <a:pt x="307720" y="15176"/>
                  </a:lnTo>
                  <a:lnTo>
                    <a:pt x="303768" y="10366"/>
                  </a:lnTo>
                  <a:lnTo>
                    <a:pt x="299338" y="6604"/>
                  </a:lnTo>
                  <a:lnTo>
                    <a:pt x="293115" y="2159"/>
                  </a:lnTo>
                  <a:lnTo>
                    <a:pt x="285622" y="0"/>
                  </a:lnTo>
                  <a:close/>
                </a:path>
                <a:path w="342264" h="168910">
                  <a:moveTo>
                    <a:pt x="223773" y="0"/>
                  </a:moveTo>
                  <a:lnTo>
                    <a:pt x="216281" y="0"/>
                  </a:lnTo>
                  <a:lnTo>
                    <a:pt x="168401" y="19431"/>
                  </a:lnTo>
                  <a:lnTo>
                    <a:pt x="171069" y="25654"/>
                  </a:lnTo>
                  <a:lnTo>
                    <a:pt x="175513" y="24003"/>
                  </a:lnTo>
                  <a:lnTo>
                    <a:pt x="179450" y="23114"/>
                  </a:lnTo>
                  <a:lnTo>
                    <a:pt x="223773" y="23114"/>
                  </a:lnTo>
                  <a:lnTo>
                    <a:pt x="22377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2" name="object 7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374519" y="3998086"/>
              <a:ext cx="351409" cy="177546"/>
            </a:xfrm>
            <a:prstGeom prst="rect">
              <a:avLst/>
            </a:prstGeom>
          </p:spPr>
        </p:pic>
      </p:grpSp>
      <p:pic>
        <p:nvPicPr>
          <p:cNvPr id="73" name="object 7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2819654" y="3950589"/>
            <a:ext cx="570230" cy="225044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3469766" y="3915028"/>
            <a:ext cx="1414653" cy="260604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44677" y="4441316"/>
            <a:ext cx="97053" cy="97028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036472" y="4363084"/>
            <a:ext cx="1235430" cy="260604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2366010" y="4398645"/>
            <a:ext cx="270510" cy="225425"/>
            <a:chOff x="2366010" y="4398645"/>
            <a:chExt cx="270510" cy="225425"/>
          </a:xfrm>
        </p:grpSpPr>
        <p:sp>
          <p:nvSpPr>
            <p:cNvPr id="78" name="object 78"/>
            <p:cNvSpPr/>
            <p:nvPr/>
          </p:nvSpPr>
          <p:spPr>
            <a:xfrm>
              <a:off x="2370582" y="4403217"/>
              <a:ext cx="260985" cy="215900"/>
            </a:xfrm>
            <a:custGeom>
              <a:avLst/>
              <a:gdLst/>
              <a:ahLst/>
              <a:cxnLst/>
              <a:rect l="l" t="t" r="r" b="b"/>
              <a:pathLst>
                <a:path w="260985" h="215900">
                  <a:moveTo>
                    <a:pt x="184404" y="47497"/>
                  </a:moveTo>
                  <a:lnTo>
                    <a:pt x="146938" y="57911"/>
                  </a:lnTo>
                  <a:lnTo>
                    <a:pt x="118363" y="89788"/>
                  </a:lnTo>
                  <a:lnTo>
                    <a:pt x="107568" y="133222"/>
                  </a:lnTo>
                  <a:lnTo>
                    <a:pt x="108688" y="147820"/>
                  </a:lnTo>
                  <a:lnTo>
                    <a:pt x="125475" y="187324"/>
                  </a:lnTo>
                  <a:lnTo>
                    <a:pt x="165445" y="214114"/>
                  </a:lnTo>
                  <a:lnTo>
                    <a:pt x="182499" y="215899"/>
                  </a:lnTo>
                  <a:lnTo>
                    <a:pt x="193212" y="215209"/>
                  </a:lnTo>
                  <a:lnTo>
                    <a:pt x="203438" y="213137"/>
                  </a:lnTo>
                  <a:lnTo>
                    <a:pt x="213163" y="209684"/>
                  </a:lnTo>
                  <a:lnTo>
                    <a:pt x="222376" y="204850"/>
                  </a:lnTo>
                  <a:lnTo>
                    <a:pt x="224109" y="203580"/>
                  </a:lnTo>
                  <a:lnTo>
                    <a:pt x="189865" y="203580"/>
                  </a:lnTo>
                  <a:lnTo>
                    <a:pt x="179171" y="202009"/>
                  </a:lnTo>
                  <a:lnTo>
                    <a:pt x="147542" y="165266"/>
                  </a:lnTo>
                  <a:lnTo>
                    <a:pt x="139826" y="118617"/>
                  </a:lnTo>
                  <a:lnTo>
                    <a:pt x="140184" y="108352"/>
                  </a:lnTo>
                  <a:lnTo>
                    <a:pt x="154305" y="67944"/>
                  </a:lnTo>
                  <a:lnTo>
                    <a:pt x="172847" y="58800"/>
                  </a:lnTo>
                  <a:lnTo>
                    <a:pt x="223934" y="58800"/>
                  </a:lnTo>
                  <a:lnTo>
                    <a:pt x="216884" y="54355"/>
                  </a:lnTo>
                  <a:lnTo>
                    <a:pt x="201525" y="49212"/>
                  </a:lnTo>
                  <a:lnTo>
                    <a:pt x="184404" y="47497"/>
                  </a:lnTo>
                  <a:close/>
                </a:path>
                <a:path w="260985" h="215900">
                  <a:moveTo>
                    <a:pt x="223934" y="58800"/>
                  </a:moveTo>
                  <a:lnTo>
                    <a:pt x="178943" y="58800"/>
                  </a:lnTo>
                  <a:lnTo>
                    <a:pt x="188114" y="59846"/>
                  </a:lnTo>
                  <a:lnTo>
                    <a:pt x="196405" y="62976"/>
                  </a:lnTo>
                  <a:lnTo>
                    <a:pt x="224043" y="104235"/>
                  </a:lnTo>
                  <a:lnTo>
                    <a:pt x="228600" y="141985"/>
                  </a:lnTo>
                  <a:lnTo>
                    <a:pt x="227911" y="157680"/>
                  </a:lnTo>
                  <a:lnTo>
                    <a:pt x="211867" y="195812"/>
                  </a:lnTo>
                  <a:lnTo>
                    <a:pt x="189865" y="203580"/>
                  </a:lnTo>
                  <a:lnTo>
                    <a:pt x="224109" y="203580"/>
                  </a:lnTo>
                  <a:lnTo>
                    <a:pt x="250570" y="171830"/>
                  </a:lnTo>
                  <a:lnTo>
                    <a:pt x="260857" y="128650"/>
                  </a:lnTo>
                  <a:lnTo>
                    <a:pt x="259693" y="113934"/>
                  </a:lnTo>
                  <a:lnTo>
                    <a:pt x="256206" y="100075"/>
                  </a:lnTo>
                  <a:lnTo>
                    <a:pt x="250410" y="87074"/>
                  </a:lnTo>
                  <a:lnTo>
                    <a:pt x="242316" y="74929"/>
                  </a:lnTo>
                  <a:lnTo>
                    <a:pt x="230481" y="62928"/>
                  </a:lnTo>
                  <a:lnTo>
                    <a:pt x="223934" y="58800"/>
                  </a:lnTo>
                  <a:close/>
                </a:path>
                <a:path w="260985" h="215900">
                  <a:moveTo>
                    <a:pt x="53720" y="64388"/>
                  </a:moveTo>
                  <a:lnTo>
                    <a:pt x="25145" y="64388"/>
                  </a:lnTo>
                  <a:lnTo>
                    <a:pt x="25145" y="171195"/>
                  </a:lnTo>
                  <a:lnTo>
                    <a:pt x="40005" y="209168"/>
                  </a:lnTo>
                  <a:lnTo>
                    <a:pt x="45085" y="212216"/>
                  </a:lnTo>
                  <a:lnTo>
                    <a:pt x="50292" y="213613"/>
                  </a:lnTo>
                  <a:lnTo>
                    <a:pt x="63500" y="213613"/>
                  </a:lnTo>
                  <a:lnTo>
                    <a:pt x="88896" y="193547"/>
                  </a:lnTo>
                  <a:lnTo>
                    <a:pt x="64897" y="193547"/>
                  </a:lnTo>
                  <a:lnTo>
                    <a:pt x="61087" y="191769"/>
                  </a:lnTo>
                  <a:lnTo>
                    <a:pt x="57539" y="187424"/>
                  </a:lnTo>
                  <a:lnTo>
                    <a:pt x="55244" y="184530"/>
                  </a:lnTo>
                  <a:lnTo>
                    <a:pt x="53720" y="177672"/>
                  </a:lnTo>
                  <a:lnTo>
                    <a:pt x="53720" y="64388"/>
                  </a:lnTo>
                  <a:close/>
                </a:path>
                <a:path w="260985" h="215900">
                  <a:moveTo>
                    <a:pt x="95757" y="179450"/>
                  </a:moveTo>
                  <a:lnTo>
                    <a:pt x="88900" y="179450"/>
                  </a:lnTo>
                  <a:lnTo>
                    <a:pt x="86994" y="184149"/>
                  </a:lnTo>
                  <a:lnTo>
                    <a:pt x="84200" y="187578"/>
                  </a:lnTo>
                  <a:lnTo>
                    <a:pt x="77088" y="192404"/>
                  </a:lnTo>
                  <a:lnTo>
                    <a:pt x="73406" y="193547"/>
                  </a:lnTo>
                  <a:lnTo>
                    <a:pt x="88896" y="193547"/>
                  </a:lnTo>
                  <a:lnTo>
                    <a:pt x="92400" y="187424"/>
                  </a:lnTo>
                  <a:lnTo>
                    <a:pt x="95757" y="179450"/>
                  </a:lnTo>
                  <a:close/>
                </a:path>
                <a:path w="260985" h="215900">
                  <a:moveTo>
                    <a:pt x="53720" y="0"/>
                  </a:moveTo>
                  <a:lnTo>
                    <a:pt x="48387" y="0"/>
                  </a:lnTo>
                  <a:lnTo>
                    <a:pt x="45053" y="8074"/>
                  </a:lnTo>
                  <a:lnTo>
                    <a:pt x="42100" y="14779"/>
                  </a:lnTo>
                  <a:lnTo>
                    <a:pt x="19557" y="45719"/>
                  </a:lnTo>
                  <a:lnTo>
                    <a:pt x="0" y="58673"/>
                  </a:lnTo>
                  <a:lnTo>
                    <a:pt x="0" y="64388"/>
                  </a:lnTo>
                  <a:lnTo>
                    <a:pt x="90805" y="64388"/>
                  </a:lnTo>
                  <a:lnTo>
                    <a:pt x="90805" y="52196"/>
                  </a:lnTo>
                  <a:lnTo>
                    <a:pt x="53720" y="52196"/>
                  </a:lnTo>
                  <a:lnTo>
                    <a:pt x="53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9" name="object 79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366010" y="4398645"/>
              <a:ext cx="270002" cy="225044"/>
            </a:xfrm>
            <a:prstGeom prst="rect">
              <a:avLst/>
            </a:prstGeom>
          </p:spPr>
        </p:pic>
      </p:grpSp>
      <p:pic>
        <p:nvPicPr>
          <p:cNvPr id="80" name="object 80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2727451" y="4363084"/>
            <a:ext cx="743204" cy="260604"/>
          </a:xfrm>
          <a:prstGeom prst="rect">
            <a:avLst/>
          </a:prstGeom>
        </p:spPr>
      </p:pic>
      <p:pic>
        <p:nvPicPr>
          <p:cNvPr id="81" name="object 81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3559936" y="4363084"/>
            <a:ext cx="1500886" cy="260604"/>
          </a:xfrm>
          <a:prstGeom prst="rect">
            <a:avLst/>
          </a:prstGeom>
        </p:spPr>
      </p:pic>
      <p:pic>
        <p:nvPicPr>
          <p:cNvPr id="82" name="object 82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5164963" y="4363084"/>
            <a:ext cx="1082039" cy="260604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6346063" y="4363084"/>
            <a:ext cx="273685" cy="255904"/>
            <a:chOff x="6346063" y="4363084"/>
            <a:chExt cx="273685" cy="255904"/>
          </a:xfrm>
        </p:grpSpPr>
        <p:sp>
          <p:nvSpPr>
            <p:cNvPr id="84" name="object 84"/>
            <p:cNvSpPr/>
            <p:nvPr/>
          </p:nvSpPr>
          <p:spPr>
            <a:xfrm>
              <a:off x="6350635" y="4367656"/>
              <a:ext cx="264795" cy="247015"/>
            </a:xfrm>
            <a:custGeom>
              <a:avLst/>
              <a:gdLst/>
              <a:ahLst/>
              <a:cxnLst/>
              <a:rect l="l" t="t" r="r" b="b"/>
              <a:pathLst>
                <a:path w="264795" h="247014">
                  <a:moveTo>
                    <a:pt x="171831" y="240411"/>
                  </a:moveTo>
                  <a:lnTo>
                    <a:pt x="93344" y="240411"/>
                  </a:lnTo>
                  <a:lnTo>
                    <a:pt x="93344" y="246634"/>
                  </a:lnTo>
                  <a:lnTo>
                    <a:pt x="171831" y="246634"/>
                  </a:lnTo>
                  <a:lnTo>
                    <a:pt x="171831" y="240411"/>
                  </a:lnTo>
                  <a:close/>
                </a:path>
                <a:path w="264795" h="247014">
                  <a:moveTo>
                    <a:pt x="264540" y="240411"/>
                  </a:moveTo>
                  <a:lnTo>
                    <a:pt x="186055" y="240411"/>
                  </a:lnTo>
                  <a:lnTo>
                    <a:pt x="186055" y="246634"/>
                  </a:lnTo>
                  <a:lnTo>
                    <a:pt x="264540" y="246634"/>
                  </a:lnTo>
                  <a:lnTo>
                    <a:pt x="264540" y="240411"/>
                  </a:lnTo>
                  <a:close/>
                </a:path>
                <a:path w="264795" h="247014">
                  <a:moveTo>
                    <a:pt x="146050" y="106172"/>
                  </a:moveTo>
                  <a:lnTo>
                    <a:pt x="107950" y="106172"/>
                  </a:lnTo>
                  <a:lnTo>
                    <a:pt x="110362" y="106934"/>
                  </a:lnTo>
                  <a:lnTo>
                    <a:pt x="112140" y="108458"/>
                  </a:lnTo>
                  <a:lnTo>
                    <a:pt x="117348" y="222250"/>
                  </a:lnTo>
                  <a:lnTo>
                    <a:pt x="115950" y="230124"/>
                  </a:lnTo>
                  <a:lnTo>
                    <a:pt x="110362" y="238252"/>
                  </a:lnTo>
                  <a:lnTo>
                    <a:pt x="104901" y="240411"/>
                  </a:lnTo>
                  <a:lnTo>
                    <a:pt x="163194" y="240411"/>
                  </a:lnTo>
                  <a:lnTo>
                    <a:pt x="147954" y="230632"/>
                  </a:lnTo>
                  <a:lnTo>
                    <a:pt x="146685" y="228092"/>
                  </a:lnTo>
                  <a:lnTo>
                    <a:pt x="146123" y="222250"/>
                  </a:lnTo>
                  <a:lnTo>
                    <a:pt x="146082" y="126968"/>
                  </a:lnTo>
                  <a:lnTo>
                    <a:pt x="156263" y="117092"/>
                  </a:lnTo>
                  <a:lnTo>
                    <a:pt x="156813" y="116713"/>
                  </a:lnTo>
                  <a:lnTo>
                    <a:pt x="146050" y="116713"/>
                  </a:lnTo>
                  <a:lnTo>
                    <a:pt x="146050" y="106172"/>
                  </a:lnTo>
                  <a:close/>
                </a:path>
                <a:path w="264795" h="247014">
                  <a:moveTo>
                    <a:pt x="233604" y="104394"/>
                  </a:moveTo>
                  <a:lnTo>
                    <a:pt x="195961" y="104394"/>
                  </a:lnTo>
                  <a:lnTo>
                    <a:pt x="202311" y="107696"/>
                  </a:lnTo>
                  <a:lnTo>
                    <a:pt x="206120" y="114173"/>
                  </a:lnTo>
                  <a:lnTo>
                    <a:pt x="208547" y="119844"/>
                  </a:lnTo>
                  <a:lnTo>
                    <a:pt x="210300" y="127000"/>
                  </a:lnTo>
                  <a:lnTo>
                    <a:pt x="211353" y="135568"/>
                  </a:lnTo>
                  <a:lnTo>
                    <a:pt x="211610" y="142875"/>
                  </a:lnTo>
                  <a:lnTo>
                    <a:pt x="211596" y="222250"/>
                  </a:lnTo>
                  <a:lnTo>
                    <a:pt x="196722" y="240411"/>
                  </a:lnTo>
                  <a:lnTo>
                    <a:pt x="256920" y="240411"/>
                  </a:lnTo>
                  <a:lnTo>
                    <a:pt x="251713" y="239522"/>
                  </a:lnTo>
                  <a:lnTo>
                    <a:pt x="248919" y="237871"/>
                  </a:lnTo>
                  <a:lnTo>
                    <a:pt x="246125" y="236347"/>
                  </a:lnTo>
                  <a:lnTo>
                    <a:pt x="243966" y="234061"/>
                  </a:lnTo>
                  <a:lnTo>
                    <a:pt x="241172" y="227584"/>
                  </a:lnTo>
                  <a:lnTo>
                    <a:pt x="240382" y="221488"/>
                  </a:lnTo>
                  <a:lnTo>
                    <a:pt x="240284" y="142875"/>
                  </a:lnTo>
                  <a:lnTo>
                    <a:pt x="240045" y="132822"/>
                  </a:lnTo>
                  <a:lnTo>
                    <a:pt x="239331" y="124174"/>
                  </a:lnTo>
                  <a:lnTo>
                    <a:pt x="238171" y="117092"/>
                  </a:lnTo>
                  <a:lnTo>
                    <a:pt x="238086" y="116713"/>
                  </a:lnTo>
                  <a:lnTo>
                    <a:pt x="236473" y="110998"/>
                  </a:lnTo>
                  <a:lnTo>
                    <a:pt x="233604" y="104394"/>
                  </a:lnTo>
                  <a:close/>
                </a:path>
                <a:path w="264795" h="247014">
                  <a:moveTo>
                    <a:pt x="207898" y="83058"/>
                  </a:moveTo>
                  <a:lnTo>
                    <a:pt x="199262" y="83058"/>
                  </a:lnTo>
                  <a:lnTo>
                    <a:pt x="186430" y="85173"/>
                  </a:lnTo>
                  <a:lnTo>
                    <a:pt x="173275" y="91503"/>
                  </a:lnTo>
                  <a:lnTo>
                    <a:pt x="159811" y="102024"/>
                  </a:lnTo>
                  <a:lnTo>
                    <a:pt x="146050" y="116713"/>
                  </a:lnTo>
                  <a:lnTo>
                    <a:pt x="156813" y="116713"/>
                  </a:lnTo>
                  <a:lnTo>
                    <a:pt x="166512" y="110029"/>
                  </a:lnTo>
                  <a:lnTo>
                    <a:pt x="176785" y="105800"/>
                  </a:lnTo>
                  <a:lnTo>
                    <a:pt x="187070" y="104394"/>
                  </a:lnTo>
                  <a:lnTo>
                    <a:pt x="233604" y="104394"/>
                  </a:lnTo>
                  <a:lnTo>
                    <a:pt x="233473" y="104092"/>
                  </a:lnTo>
                  <a:lnTo>
                    <a:pt x="229996" y="98234"/>
                  </a:lnTo>
                  <a:lnTo>
                    <a:pt x="226044" y="93424"/>
                  </a:lnTo>
                  <a:lnTo>
                    <a:pt x="221614" y="89662"/>
                  </a:lnTo>
                  <a:lnTo>
                    <a:pt x="215391" y="85217"/>
                  </a:lnTo>
                  <a:lnTo>
                    <a:pt x="207898" y="83058"/>
                  </a:lnTo>
                  <a:close/>
                </a:path>
                <a:path w="264795" h="247014">
                  <a:moveTo>
                    <a:pt x="146050" y="83058"/>
                  </a:moveTo>
                  <a:lnTo>
                    <a:pt x="138556" y="83058"/>
                  </a:lnTo>
                  <a:lnTo>
                    <a:pt x="90677" y="102489"/>
                  </a:lnTo>
                  <a:lnTo>
                    <a:pt x="93344" y="108712"/>
                  </a:lnTo>
                  <a:lnTo>
                    <a:pt x="97789" y="107061"/>
                  </a:lnTo>
                  <a:lnTo>
                    <a:pt x="101726" y="106172"/>
                  </a:lnTo>
                  <a:lnTo>
                    <a:pt x="146050" y="106172"/>
                  </a:lnTo>
                  <a:lnTo>
                    <a:pt x="146050" y="83058"/>
                  </a:lnTo>
                  <a:close/>
                </a:path>
                <a:path w="264795" h="247014">
                  <a:moveTo>
                    <a:pt x="79501" y="240411"/>
                  </a:moveTo>
                  <a:lnTo>
                    <a:pt x="2412" y="240411"/>
                  </a:lnTo>
                  <a:lnTo>
                    <a:pt x="2412" y="246634"/>
                  </a:lnTo>
                  <a:lnTo>
                    <a:pt x="79501" y="246634"/>
                  </a:lnTo>
                  <a:lnTo>
                    <a:pt x="79501" y="240411"/>
                  </a:lnTo>
                  <a:close/>
                </a:path>
                <a:path w="264795" h="247014">
                  <a:moveTo>
                    <a:pt x="55499" y="106172"/>
                  </a:moveTo>
                  <a:lnTo>
                    <a:pt x="17144" y="106172"/>
                  </a:lnTo>
                  <a:lnTo>
                    <a:pt x="19557" y="106934"/>
                  </a:lnTo>
                  <a:lnTo>
                    <a:pt x="21336" y="108331"/>
                  </a:lnTo>
                  <a:lnTo>
                    <a:pt x="26669" y="220599"/>
                  </a:lnTo>
                  <a:lnTo>
                    <a:pt x="25907" y="227203"/>
                  </a:lnTo>
                  <a:lnTo>
                    <a:pt x="10160" y="240411"/>
                  </a:lnTo>
                  <a:lnTo>
                    <a:pt x="72009" y="240411"/>
                  </a:lnTo>
                  <a:lnTo>
                    <a:pt x="66801" y="239522"/>
                  </a:lnTo>
                  <a:lnTo>
                    <a:pt x="64007" y="237871"/>
                  </a:lnTo>
                  <a:lnTo>
                    <a:pt x="61213" y="236347"/>
                  </a:lnTo>
                  <a:lnTo>
                    <a:pt x="59054" y="233807"/>
                  </a:lnTo>
                  <a:lnTo>
                    <a:pt x="57657" y="230505"/>
                  </a:lnTo>
                  <a:lnTo>
                    <a:pt x="56134" y="227330"/>
                  </a:lnTo>
                  <a:lnTo>
                    <a:pt x="55499" y="220599"/>
                  </a:lnTo>
                  <a:lnTo>
                    <a:pt x="55499" y="106172"/>
                  </a:lnTo>
                  <a:close/>
                </a:path>
                <a:path w="264795" h="247014">
                  <a:moveTo>
                    <a:pt x="55499" y="83058"/>
                  </a:moveTo>
                  <a:lnTo>
                    <a:pt x="47751" y="83058"/>
                  </a:lnTo>
                  <a:lnTo>
                    <a:pt x="0" y="102489"/>
                  </a:lnTo>
                  <a:lnTo>
                    <a:pt x="2412" y="108712"/>
                  </a:lnTo>
                  <a:lnTo>
                    <a:pt x="6985" y="107061"/>
                  </a:lnTo>
                  <a:lnTo>
                    <a:pt x="10922" y="106172"/>
                  </a:lnTo>
                  <a:lnTo>
                    <a:pt x="55499" y="106172"/>
                  </a:lnTo>
                  <a:lnTo>
                    <a:pt x="55499" y="83058"/>
                  </a:lnTo>
                  <a:close/>
                </a:path>
                <a:path w="264795" h="247014">
                  <a:moveTo>
                    <a:pt x="45847" y="0"/>
                  </a:moveTo>
                  <a:lnTo>
                    <a:pt x="36067" y="0"/>
                  </a:lnTo>
                  <a:lnTo>
                    <a:pt x="31876" y="1778"/>
                  </a:lnTo>
                  <a:lnTo>
                    <a:pt x="25018" y="8636"/>
                  </a:lnTo>
                  <a:lnTo>
                    <a:pt x="23367" y="12700"/>
                  </a:lnTo>
                  <a:lnTo>
                    <a:pt x="23367" y="22479"/>
                  </a:lnTo>
                  <a:lnTo>
                    <a:pt x="25145" y="26543"/>
                  </a:lnTo>
                  <a:lnTo>
                    <a:pt x="28575" y="30099"/>
                  </a:lnTo>
                  <a:lnTo>
                    <a:pt x="32003" y="33528"/>
                  </a:lnTo>
                  <a:lnTo>
                    <a:pt x="36194" y="35306"/>
                  </a:lnTo>
                  <a:lnTo>
                    <a:pt x="45847" y="35306"/>
                  </a:lnTo>
                  <a:lnTo>
                    <a:pt x="50037" y="33528"/>
                  </a:lnTo>
                  <a:lnTo>
                    <a:pt x="53466" y="30099"/>
                  </a:lnTo>
                  <a:lnTo>
                    <a:pt x="56895" y="26543"/>
                  </a:lnTo>
                  <a:lnTo>
                    <a:pt x="58547" y="22479"/>
                  </a:lnTo>
                  <a:lnTo>
                    <a:pt x="58547" y="12700"/>
                  </a:lnTo>
                  <a:lnTo>
                    <a:pt x="56895" y="8636"/>
                  </a:lnTo>
                  <a:lnTo>
                    <a:pt x="50037" y="1778"/>
                  </a:lnTo>
                  <a:lnTo>
                    <a:pt x="45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6346063" y="4446142"/>
              <a:ext cx="273685" cy="172720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6374003" y="436765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17652" y="0"/>
                  </a:moveTo>
                  <a:lnTo>
                    <a:pt x="22479" y="0"/>
                  </a:lnTo>
                  <a:lnTo>
                    <a:pt x="26670" y="1778"/>
                  </a:lnTo>
                  <a:lnTo>
                    <a:pt x="30099" y="5207"/>
                  </a:lnTo>
                  <a:lnTo>
                    <a:pt x="33527" y="8636"/>
                  </a:lnTo>
                  <a:lnTo>
                    <a:pt x="35179" y="12700"/>
                  </a:lnTo>
                  <a:lnTo>
                    <a:pt x="35179" y="17526"/>
                  </a:lnTo>
                  <a:lnTo>
                    <a:pt x="35179" y="22479"/>
                  </a:lnTo>
                  <a:lnTo>
                    <a:pt x="33527" y="26543"/>
                  </a:lnTo>
                  <a:lnTo>
                    <a:pt x="30099" y="30099"/>
                  </a:lnTo>
                  <a:lnTo>
                    <a:pt x="26670" y="33528"/>
                  </a:lnTo>
                  <a:lnTo>
                    <a:pt x="22479" y="35306"/>
                  </a:lnTo>
                  <a:lnTo>
                    <a:pt x="17652" y="35306"/>
                  </a:lnTo>
                  <a:lnTo>
                    <a:pt x="12826" y="35306"/>
                  </a:lnTo>
                  <a:lnTo>
                    <a:pt x="8636" y="33528"/>
                  </a:lnTo>
                  <a:lnTo>
                    <a:pt x="5207" y="30099"/>
                  </a:lnTo>
                  <a:lnTo>
                    <a:pt x="1777" y="26543"/>
                  </a:lnTo>
                  <a:lnTo>
                    <a:pt x="0" y="22479"/>
                  </a:lnTo>
                  <a:lnTo>
                    <a:pt x="0" y="17526"/>
                  </a:lnTo>
                  <a:lnTo>
                    <a:pt x="0" y="12700"/>
                  </a:lnTo>
                  <a:lnTo>
                    <a:pt x="1650" y="8636"/>
                  </a:lnTo>
                  <a:lnTo>
                    <a:pt x="5080" y="5207"/>
                  </a:lnTo>
                  <a:lnTo>
                    <a:pt x="8509" y="1778"/>
                  </a:lnTo>
                  <a:lnTo>
                    <a:pt x="12700" y="0"/>
                  </a:lnTo>
                  <a:lnTo>
                    <a:pt x="1765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7" name="object 87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713981" y="4446142"/>
            <a:ext cx="153416" cy="176022"/>
          </a:xfrm>
          <a:prstGeom prst="rect">
            <a:avLst/>
          </a:prstGeom>
        </p:spPr>
      </p:pic>
      <p:pic>
        <p:nvPicPr>
          <p:cNvPr id="88" name="object 88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6949058" y="4363084"/>
            <a:ext cx="915289" cy="332359"/>
          </a:xfrm>
          <a:prstGeom prst="rect">
            <a:avLst/>
          </a:prstGeom>
        </p:spPr>
      </p:pic>
      <p:pic>
        <p:nvPicPr>
          <p:cNvPr id="89" name="object 89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7956677" y="4363084"/>
            <a:ext cx="1174115" cy="260604"/>
          </a:xfrm>
          <a:prstGeom prst="rect">
            <a:avLst/>
          </a:prstGeom>
        </p:spPr>
      </p:pic>
      <p:pic>
        <p:nvPicPr>
          <p:cNvPr id="90" name="object 90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212833" y="4446015"/>
            <a:ext cx="1113790" cy="177673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5182" y="523747"/>
            <a:ext cx="530860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Big</a:t>
            </a:r>
            <a:r>
              <a:rPr spc="-25" dirty="0"/>
              <a:t> </a:t>
            </a:r>
            <a:r>
              <a:rPr dirty="0"/>
              <a:t>Data</a:t>
            </a:r>
            <a:r>
              <a:rPr spc="-120" dirty="0"/>
              <a:t> </a:t>
            </a:r>
            <a:r>
              <a:rPr spc="-35" dirty="0"/>
              <a:t>Technologies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77" y="1726438"/>
            <a:ext cx="97053" cy="970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2348" y="1654301"/>
            <a:ext cx="1277162" cy="25450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76846" y="1648205"/>
            <a:ext cx="4915535" cy="1099820"/>
            <a:chOff x="576846" y="1648205"/>
            <a:chExt cx="4915535" cy="109982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9149" y="1648205"/>
              <a:ext cx="983234" cy="26060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79498" y="1648205"/>
              <a:ext cx="1864614" cy="109969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96156" y="2032253"/>
              <a:ext cx="1695831" cy="31483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76846" y="2032253"/>
              <a:ext cx="1722488" cy="644652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480686" y="1683766"/>
            <a:ext cx="453390" cy="225425"/>
            <a:chOff x="4480686" y="1683766"/>
            <a:chExt cx="453390" cy="225425"/>
          </a:xfrm>
        </p:grpSpPr>
        <p:sp>
          <p:nvSpPr>
            <p:cNvPr id="11" name="object 11"/>
            <p:cNvSpPr/>
            <p:nvPr/>
          </p:nvSpPr>
          <p:spPr>
            <a:xfrm>
              <a:off x="4485258" y="1688338"/>
              <a:ext cx="443865" cy="215900"/>
            </a:xfrm>
            <a:custGeom>
              <a:avLst/>
              <a:gdLst/>
              <a:ahLst/>
              <a:cxnLst/>
              <a:rect l="l" t="t" r="r" b="b"/>
              <a:pathLst>
                <a:path w="443864" h="215900">
                  <a:moveTo>
                    <a:pt x="76835" y="47498"/>
                  </a:moveTo>
                  <a:lnTo>
                    <a:pt x="39369" y="57785"/>
                  </a:lnTo>
                  <a:lnTo>
                    <a:pt x="10794" y="89662"/>
                  </a:lnTo>
                  <a:lnTo>
                    <a:pt x="0" y="133096"/>
                  </a:lnTo>
                  <a:lnTo>
                    <a:pt x="1119" y="147764"/>
                  </a:lnTo>
                  <a:lnTo>
                    <a:pt x="17906" y="187198"/>
                  </a:lnTo>
                  <a:lnTo>
                    <a:pt x="57876" y="214112"/>
                  </a:lnTo>
                  <a:lnTo>
                    <a:pt x="74929" y="215900"/>
                  </a:lnTo>
                  <a:lnTo>
                    <a:pt x="85643" y="215207"/>
                  </a:lnTo>
                  <a:lnTo>
                    <a:pt x="95869" y="213121"/>
                  </a:lnTo>
                  <a:lnTo>
                    <a:pt x="105594" y="209631"/>
                  </a:lnTo>
                  <a:lnTo>
                    <a:pt x="114807" y="204724"/>
                  </a:lnTo>
                  <a:lnTo>
                    <a:pt x="116385" y="203581"/>
                  </a:lnTo>
                  <a:lnTo>
                    <a:pt x="82295" y="203581"/>
                  </a:lnTo>
                  <a:lnTo>
                    <a:pt x="71602" y="202009"/>
                  </a:lnTo>
                  <a:lnTo>
                    <a:pt x="39973" y="165266"/>
                  </a:lnTo>
                  <a:lnTo>
                    <a:pt x="32257" y="118617"/>
                  </a:lnTo>
                  <a:lnTo>
                    <a:pt x="32615" y="108352"/>
                  </a:lnTo>
                  <a:lnTo>
                    <a:pt x="46736" y="67817"/>
                  </a:lnTo>
                  <a:lnTo>
                    <a:pt x="52958" y="64262"/>
                  </a:lnTo>
                  <a:lnTo>
                    <a:pt x="59181" y="60578"/>
                  </a:lnTo>
                  <a:lnTo>
                    <a:pt x="65277" y="58800"/>
                  </a:lnTo>
                  <a:lnTo>
                    <a:pt x="116365" y="58800"/>
                  </a:lnTo>
                  <a:lnTo>
                    <a:pt x="109315" y="54355"/>
                  </a:lnTo>
                  <a:lnTo>
                    <a:pt x="93956" y="49212"/>
                  </a:lnTo>
                  <a:lnTo>
                    <a:pt x="76835" y="47498"/>
                  </a:lnTo>
                  <a:close/>
                </a:path>
                <a:path w="443864" h="215900">
                  <a:moveTo>
                    <a:pt x="116365" y="58800"/>
                  </a:moveTo>
                  <a:lnTo>
                    <a:pt x="71374" y="58800"/>
                  </a:lnTo>
                  <a:lnTo>
                    <a:pt x="80545" y="59828"/>
                  </a:lnTo>
                  <a:lnTo>
                    <a:pt x="88836" y="62928"/>
                  </a:lnTo>
                  <a:lnTo>
                    <a:pt x="116474" y="104187"/>
                  </a:lnTo>
                  <a:lnTo>
                    <a:pt x="121030" y="141986"/>
                  </a:lnTo>
                  <a:lnTo>
                    <a:pt x="120342" y="157680"/>
                  </a:lnTo>
                  <a:lnTo>
                    <a:pt x="104298" y="195758"/>
                  </a:lnTo>
                  <a:lnTo>
                    <a:pt x="82295" y="203581"/>
                  </a:lnTo>
                  <a:lnTo>
                    <a:pt x="116385" y="203581"/>
                  </a:lnTo>
                  <a:lnTo>
                    <a:pt x="143001" y="171831"/>
                  </a:lnTo>
                  <a:lnTo>
                    <a:pt x="153288" y="128650"/>
                  </a:lnTo>
                  <a:lnTo>
                    <a:pt x="152124" y="113934"/>
                  </a:lnTo>
                  <a:lnTo>
                    <a:pt x="148637" y="100075"/>
                  </a:lnTo>
                  <a:lnTo>
                    <a:pt x="142841" y="87074"/>
                  </a:lnTo>
                  <a:lnTo>
                    <a:pt x="134746" y="74929"/>
                  </a:lnTo>
                  <a:lnTo>
                    <a:pt x="122912" y="62928"/>
                  </a:lnTo>
                  <a:lnTo>
                    <a:pt x="116365" y="58800"/>
                  </a:lnTo>
                  <a:close/>
                </a:path>
                <a:path w="443864" h="215900">
                  <a:moveTo>
                    <a:pt x="222376" y="58420"/>
                  </a:moveTo>
                  <a:lnTo>
                    <a:pt x="175005" y="58420"/>
                  </a:lnTo>
                  <a:lnTo>
                    <a:pt x="180720" y="59182"/>
                  </a:lnTo>
                  <a:lnTo>
                    <a:pt x="183895" y="60706"/>
                  </a:lnTo>
                  <a:lnTo>
                    <a:pt x="193651" y="158496"/>
                  </a:lnTo>
                  <a:lnTo>
                    <a:pt x="193786" y="164427"/>
                  </a:lnTo>
                  <a:lnTo>
                    <a:pt x="204469" y="202946"/>
                  </a:lnTo>
                  <a:lnTo>
                    <a:pt x="225170" y="215900"/>
                  </a:lnTo>
                  <a:lnTo>
                    <a:pt x="242062" y="215900"/>
                  </a:lnTo>
                  <a:lnTo>
                    <a:pt x="276056" y="194563"/>
                  </a:lnTo>
                  <a:lnTo>
                    <a:pt x="241426" y="194563"/>
                  </a:lnTo>
                  <a:lnTo>
                    <a:pt x="235203" y="192277"/>
                  </a:lnTo>
                  <a:lnTo>
                    <a:pt x="222488" y="160865"/>
                  </a:lnTo>
                  <a:lnTo>
                    <a:pt x="222376" y="58420"/>
                  </a:lnTo>
                  <a:close/>
                </a:path>
                <a:path w="443864" h="215900">
                  <a:moveTo>
                    <a:pt x="318031" y="182245"/>
                  </a:moveTo>
                  <a:lnTo>
                    <a:pt x="288036" y="182245"/>
                  </a:lnTo>
                  <a:lnTo>
                    <a:pt x="288036" y="215900"/>
                  </a:lnTo>
                  <a:lnTo>
                    <a:pt x="295910" y="215900"/>
                  </a:lnTo>
                  <a:lnTo>
                    <a:pt x="343407" y="196214"/>
                  </a:lnTo>
                  <a:lnTo>
                    <a:pt x="342175" y="193166"/>
                  </a:lnTo>
                  <a:lnTo>
                    <a:pt x="326263" y="193166"/>
                  </a:lnTo>
                  <a:lnTo>
                    <a:pt x="323976" y="192277"/>
                  </a:lnTo>
                  <a:lnTo>
                    <a:pt x="322071" y="190753"/>
                  </a:lnTo>
                  <a:lnTo>
                    <a:pt x="320166" y="189102"/>
                  </a:lnTo>
                  <a:lnTo>
                    <a:pt x="318769" y="186182"/>
                  </a:lnTo>
                  <a:lnTo>
                    <a:pt x="318031" y="182245"/>
                  </a:lnTo>
                  <a:close/>
                </a:path>
                <a:path w="443864" h="215900">
                  <a:moveTo>
                    <a:pt x="316611" y="52197"/>
                  </a:moveTo>
                  <a:lnTo>
                    <a:pt x="262508" y="52197"/>
                  </a:lnTo>
                  <a:lnTo>
                    <a:pt x="262508" y="58547"/>
                  </a:lnTo>
                  <a:lnTo>
                    <a:pt x="272923" y="58800"/>
                  </a:lnTo>
                  <a:lnTo>
                    <a:pt x="279780" y="60578"/>
                  </a:lnTo>
                  <a:lnTo>
                    <a:pt x="286385" y="66928"/>
                  </a:lnTo>
                  <a:lnTo>
                    <a:pt x="288036" y="73025"/>
                  </a:lnTo>
                  <a:lnTo>
                    <a:pt x="288036" y="171958"/>
                  </a:lnTo>
                  <a:lnTo>
                    <a:pt x="253618" y="194563"/>
                  </a:lnTo>
                  <a:lnTo>
                    <a:pt x="276056" y="194563"/>
                  </a:lnTo>
                  <a:lnTo>
                    <a:pt x="278572" y="192150"/>
                  </a:lnTo>
                  <a:lnTo>
                    <a:pt x="288036" y="182245"/>
                  </a:lnTo>
                  <a:lnTo>
                    <a:pt x="318031" y="182245"/>
                  </a:lnTo>
                  <a:lnTo>
                    <a:pt x="316686" y="158496"/>
                  </a:lnTo>
                  <a:lnTo>
                    <a:pt x="316611" y="52197"/>
                  </a:lnTo>
                  <a:close/>
                </a:path>
                <a:path w="443864" h="215900">
                  <a:moveTo>
                    <a:pt x="340994" y="190246"/>
                  </a:moveTo>
                  <a:lnTo>
                    <a:pt x="336423" y="192150"/>
                  </a:lnTo>
                  <a:lnTo>
                    <a:pt x="332358" y="193166"/>
                  </a:lnTo>
                  <a:lnTo>
                    <a:pt x="342175" y="193166"/>
                  </a:lnTo>
                  <a:lnTo>
                    <a:pt x="340994" y="190246"/>
                  </a:lnTo>
                  <a:close/>
                </a:path>
                <a:path w="443864" h="215900">
                  <a:moveTo>
                    <a:pt x="222376" y="52197"/>
                  </a:moveTo>
                  <a:lnTo>
                    <a:pt x="166624" y="52197"/>
                  </a:lnTo>
                  <a:lnTo>
                    <a:pt x="166624" y="58547"/>
                  </a:lnTo>
                  <a:lnTo>
                    <a:pt x="175005" y="58420"/>
                  </a:lnTo>
                  <a:lnTo>
                    <a:pt x="222376" y="58420"/>
                  </a:lnTo>
                  <a:lnTo>
                    <a:pt x="222376" y="52197"/>
                  </a:lnTo>
                  <a:close/>
                </a:path>
                <a:path w="443864" h="215900">
                  <a:moveTo>
                    <a:pt x="401827" y="64262"/>
                  </a:moveTo>
                  <a:lnTo>
                    <a:pt x="373252" y="64262"/>
                  </a:lnTo>
                  <a:lnTo>
                    <a:pt x="373252" y="171069"/>
                  </a:lnTo>
                  <a:lnTo>
                    <a:pt x="393191" y="212089"/>
                  </a:lnTo>
                  <a:lnTo>
                    <a:pt x="398399" y="213613"/>
                  </a:lnTo>
                  <a:lnTo>
                    <a:pt x="411606" y="213613"/>
                  </a:lnTo>
                  <a:lnTo>
                    <a:pt x="436969" y="193548"/>
                  </a:lnTo>
                  <a:lnTo>
                    <a:pt x="413003" y="193548"/>
                  </a:lnTo>
                  <a:lnTo>
                    <a:pt x="409193" y="191642"/>
                  </a:lnTo>
                  <a:lnTo>
                    <a:pt x="403351" y="184531"/>
                  </a:lnTo>
                  <a:lnTo>
                    <a:pt x="401827" y="177546"/>
                  </a:lnTo>
                  <a:lnTo>
                    <a:pt x="401827" y="64262"/>
                  </a:lnTo>
                  <a:close/>
                </a:path>
                <a:path w="443864" h="215900">
                  <a:moveTo>
                    <a:pt x="443864" y="179450"/>
                  </a:moveTo>
                  <a:lnTo>
                    <a:pt x="437006" y="179450"/>
                  </a:lnTo>
                  <a:lnTo>
                    <a:pt x="435101" y="184023"/>
                  </a:lnTo>
                  <a:lnTo>
                    <a:pt x="432307" y="187578"/>
                  </a:lnTo>
                  <a:lnTo>
                    <a:pt x="428751" y="189991"/>
                  </a:lnTo>
                  <a:lnTo>
                    <a:pt x="425195" y="192277"/>
                  </a:lnTo>
                  <a:lnTo>
                    <a:pt x="421513" y="193548"/>
                  </a:lnTo>
                  <a:lnTo>
                    <a:pt x="436969" y="193548"/>
                  </a:lnTo>
                  <a:lnTo>
                    <a:pt x="440507" y="187404"/>
                  </a:lnTo>
                  <a:lnTo>
                    <a:pt x="443864" y="179450"/>
                  </a:lnTo>
                  <a:close/>
                </a:path>
                <a:path w="443864" h="215900">
                  <a:moveTo>
                    <a:pt x="401827" y="0"/>
                  </a:moveTo>
                  <a:lnTo>
                    <a:pt x="396493" y="0"/>
                  </a:lnTo>
                  <a:lnTo>
                    <a:pt x="393160" y="8074"/>
                  </a:lnTo>
                  <a:lnTo>
                    <a:pt x="390207" y="14779"/>
                  </a:lnTo>
                  <a:lnTo>
                    <a:pt x="367664" y="45720"/>
                  </a:lnTo>
                  <a:lnTo>
                    <a:pt x="348106" y="58547"/>
                  </a:lnTo>
                  <a:lnTo>
                    <a:pt x="348106" y="64262"/>
                  </a:lnTo>
                  <a:lnTo>
                    <a:pt x="438912" y="64262"/>
                  </a:lnTo>
                  <a:lnTo>
                    <a:pt x="438912" y="52197"/>
                  </a:lnTo>
                  <a:lnTo>
                    <a:pt x="401827" y="52197"/>
                  </a:lnTo>
                  <a:lnTo>
                    <a:pt x="40182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80686" y="1683766"/>
              <a:ext cx="453009" cy="22504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059171" y="1648205"/>
            <a:ext cx="819403" cy="260604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6016878" y="1731264"/>
            <a:ext cx="351790" cy="177800"/>
            <a:chOff x="6016878" y="1731264"/>
            <a:chExt cx="351790" cy="177800"/>
          </a:xfrm>
        </p:grpSpPr>
        <p:sp>
          <p:nvSpPr>
            <p:cNvPr id="15" name="object 15"/>
            <p:cNvSpPr/>
            <p:nvPr/>
          </p:nvSpPr>
          <p:spPr>
            <a:xfrm>
              <a:off x="6021450" y="1735836"/>
              <a:ext cx="342265" cy="168910"/>
            </a:xfrm>
            <a:custGeom>
              <a:avLst/>
              <a:gdLst/>
              <a:ahLst/>
              <a:cxnLst/>
              <a:rect l="l" t="t" r="r" b="b"/>
              <a:pathLst>
                <a:path w="342264" h="168910">
                  <a:moveTo>
                    <a:pt x="76835" y="0"/>
                  </a:moveTo>
                  <a:lnTo>
                    <a:pt x="39370" y="10287"/>
                  </a:lnTo>
                  <a:lnTo>
                    <a:pt x="10795" y="42163"/>
                  </a:lnTo>
                  <a:lnTo>
                    <a:pt x="0" y="85598"/>
                  </a:lnTo>
                  <a:lnTo>
                    <a:pt x="1119" y="100266"/>
                  </a:lnTo>
                  <a:lnTo>
                    <a:pt x="17907" y="139700"/>
                  </a:lnTo>
                  <a:lnTo>
                    <a:pt x="57876" y="166614"/>
                  </a:lnTo>
                  <a:lnTo>
                    <a:pt x="74929" y="168401"/>
                  </a:lnTo>
                  <a:lnTo>
                    <a:pt x="85643" y="167709"/>
                  </a:lnTo>
                  <a:lnTo>
                    <a:pt x="95869" y="165623"/>
                  </a:lnTo>
                  <a:lnTo>
                    <a:pt x="105594" y="162133"/>
                  </a:lnTo>
                  <a:lnTo>
                    <a:pt x="114808" y="157225"/>
                  </a:lnTo>
                  <a:lnTo>
                    <a:pt x="116385" y="156083"/>
                  </a:lnTo>
                  <a:lnTo>
                    <a:pt x="82296" y="156083"/>
                  </a:lnTo>
                  <a:lnTo>
                    <a:pt x="71602" y="154511"/>
                  </a:lnTo>
                  <a:lnTo>
                    <a:pt x="39973" y="117768"/>
                  </a:lnTo>
                  <a:lnTo>
                    <a:pt x="32258" y="71119"/>
                  </a:lnTo>
                  <a:lnTo>
                    <a:pt x="32615" y="60854"/>
                  </a:lnTo>
                  <a:lnTo>
                    <a:pt x="46736" y="20319"/>
                  </a:lnTo>
                  <a:lnTo>
                    <a:pt x="52959" y="16763"/>
                  </a:lnTo>
                  <a:lnTo>
                    <a:pt x="59182" y="13080"/>
                  </a:lnTo>
                  <a:lnTo>
                    <a:pt x="65277" y="11302"/>
                  </a:lnTo>
                  <a:lnTo>
                    <a:pt x="116365" y="11302"/>
                  </a:lnTo>
                  <a:lnTo>
                    <a:pt x="109315" y="6857"/>
                  </a:lnTo>
                  <a:lnTo>
                    <a:pt x="93956" y="1714"/>
                  </a:lnTo>
                  <a:lnTo>
                    <a:pt x="76835" y="0"/>
                  </a:lnTo>
                  <a:close/>
                </a:path>
                <a:path w="342264" h="168910">
                  <a:moveTo>
                    <a:pt x="116365" y="11302"/>
                  </a:moveTo>
                  <a:lnTo>
                    <a:pt x="71374" y="11302"/>
                  </a:lnTo>
                  <a:lnTo>
                    <a:pt x="80545" y="12330"/>
                  </a:lnTo>
                  <a:lnTo>
                    <a:pt x="88836" y="15430"/>
                  </a:lnTo>
                  <a:lnTo>
                    <a:pt x="116474" y="56689"/>
                  </a:lnTo>
                  <a:lnTo>
                    <a:pt x="121031" y="94487"/>
                  </a:lnTo>
                  <a:lnTo>
                    <a:pt x="120342" y="110182"/>
                  </a:lnTo>
                  <a:lnTo>
                    <a:pt x="104298" y="148260"/>
                  </a:lnTo>
                  <a:lnTo>
                    <a:pt x="82296" y="156083"/>
                  </a:lnTo>
                  <a:lnTo>
                    <a:pt x="116385" y="156083"/>
                  </a:lnTo>
                  <a:lnTo>
                    <a:pt x="143001" y="124333"/>
                  </a:lnTo>
                  <a:lnTo>
                    <a:pt x="153288" y="81152"/>
                  </a:lnTo>
                  <a:lnTo>
                    <a:pt x="152124" y="66436"/>
                  </a:lnTo>
                  <a:lnTo>
                    <a:pt x="148637" y="52577"/>
                  </a:lnTo>
                  <a:lnTo>
                    <a:pt x="142841" y="39576"/>
                  </a:lnTo>
                  <a:lnTo>
                    <a:pt x="134747" y="27431"/>
                  </a:lnTo>
                  <a:lnTo>
                    <a:pt x="122912" y="15430"/>
                  </a:lnTo>
                  <a:lnTo>
                    <a:pt x="116365" y="11302"/>
                  </a:lnTo>
                  <a:close/>
                </a:path>
                <a:path w="342264" h="168910">
                  <a:moveTo>
                    <a:pt x="249554" y="157225"/>
                  </a:moveTo>
                  <a:lnTo>
                    <a:pt x="171069" y="157225"/>
                  </a:lnTo>
                  <a:lnTo>
                    <a:pt x="171069" y="163449"/>
                  </a:lnTo>
                  <a:lnTo>
                    <a:pt x="249554" y="163449"/>
                  </a:lnTo>
                  <a:lnTo>
                    <a:pt x="249554" y="157225"/>
                  </a:lnTo>
                  <a:close/>
                </a:path>
                <a:path w="342264" h="168910">
                  <a:moveTo>
                    <a:pt x="342264" y="157225"/>
                  </a:moveTo>
                  <a:lnTo>
                    <a:pt x="263778" y="157225"/>
                  </a:lnTo>
                  <a:lnTo>
                    <a:pt x="263778" y="163449"/>
                  </a:lnTo>
                  <a:lnTo>
                    <a:pt x="342264" y="163449"/>
                  </a:lnTo>
                  <a:lnTo>
                    <a:pt x="342264" y="157225"/>
                  </a:lnTo>
                  <a:close/>
                </a:path>
                <a:path w="342264" h="168910">
                  <a:moveTo>
                    <a:pt x="223774" y="23113"/>
                  </a:moveTo>
                  <a:lnTo>
                    <a:pt x="185674" y="23113"/>
                  </a:lnTo>
                  <a:lnTo>
                    <a:pt x="188087" y="23875"/>
                  </a:lnTo>
                  <a:lnTo>
                    <a:pt x="189864" y="25273"/>
                  </a:lnTo>
                  <a:lnTo>
                    <a:pt x="195072" y="139191"/>
                  </a:lnTo>
                  <a:lnTo>
                    <a:pt x="193675" y="147065"/>
                  </a:lnTo>
                  <a:lnTo>
                    <a:pt x="188087" y="155193"/>
                  </a:lnTo>
                  <a:lnTo>
                    <a:pt x="182625" y="157225"/>
                  </a:lnTo>
                  <a:lnTo>
                    <a:pt x="240919" y="157225"/>
                  </a:lnTo>
                  <a:lnTo>
                    <a:pt x="225678" y="147574"/>
                  </a:lnTo>
                  <a:lnTo>
                    <a:pt x="224409" y="145034"/>
                  </a:lnTo>
                  <a:lnTo>
                    <a:pt x="223857" y="139191"/>
                  </a:lnTo>
                  <a:lnTo>
                    <a:pt x="223774" y="43814"/>
                  </a:lnTo>
                  <a:lnTo>
                    <a:pt x="233987" y="33980"/>
                  </a:lnTo>
                  <a:lnTo>
                    <a:pt x="234462" y="33654"/>
                  </a:lnTo>
                  <a:lnTo>
                    <a:pt x="223774" y="33654"/>
                  </a:lnTo>
                  <a:lnTo>
                    <a:pt x="223774" y="23113"/>
                  </a:lnTo>
                  <a:close/>
                </a:path>
                <a:path w="342264" h="168910">
                  <a:moveTo>
                    <a:pt x="311336" y="21336"/>
                  </a:moveTo>
                  <a:lnTo>
                    <a:pt x="273685" y="21336"/>
                  </a:lnTo>
                  <a:lnTo>
                    <a:pt x="280035" y="24637"/>
                  </a:lnTo>
                  <a:lnTo>
                    <a:pt x="283845" y="31114"/>
                  </a:lnTo>
                  <a:lnTo>
                    <a:pt x="286271" y="36732"/>
                  </a:lnTo>
                  <a:lnTo>
                    <a:pt x="288020" y="43862"/>
                  </a:lnTo>
                  <a:lnTo>
                    <a:pt x="289077" y="52492"/>
                  </a:lnTo>
                  <a:lnTo>
                    <a:pt x="289334" y="59816"/>
                  </a:lnTo>
                  <a:lnTo>
                    <a:pt x="289320" y="139191"/>
                  </a:lnTo>
                  <a:lnTo>
                    <a:pt x="274447" y="157225"/>
                  </a:lnTo>
                  <a:lnTo>
                    <a:pt x="334645" y="157225"/>
                  </a:lnTo>
                  <a:lnTo>
                    <a:pt x="318008" y="59816"/>
                  </a:lnTo>
                  <a:lnTo>
                    <a:pt x="317769" y="49746"/>
                  </a:lnTo>
                  <a:lnTo>
                    <a:pt x="317055" y="41068"/>
                  </a:lnTo>
                  <a:lnTo>
                    <a:pt x="315895" y="33980"/>
                  </a:lnTo>
                  <a:lnTo>
                    <a:pt x="315824" y="33654"/>
                  </a:lnTo>
                  <a:lnTo>
                    <a:pt x="314198" y="27939"/>
                  </a:lnTo>
                  <a:lnTo>
                    <a:pt x="311336" y="21336"/>
                  </a:lnTo>
                  <a:close/>
                </a:path>
                <a:path w="342264" h="168910">
                  <a:moveTo>
                    <a:pt x="285623" y="0"/>
                  </a:moveTo>
                  <a:lnTo>
                    <a:pt x="276987" y="0"/>
                  </a:lnTo>
                  <a:lnTo>
                    <a:pt x="264154" y="2097"/>
                  </a:lnTo>
                  <a:lnTo>
                    <a:pt x="250999" y="8397"/>
                  </a:lnTo>
                  <a:lnTo>
                    <a:pt x="237535" y="18913"/>
                  </a:lnTo>
                  <a:lnTo>
                    <a:pt x="223774" y="33654"/>
                  </a:lnTo>
                  <a:lnTo>
                    <a:pt x="234462" y="33654"/>
                  </a:lnTo>
                  <a:lnTo>
                    <a:pt x="244236" y="26955"/>
                  </a:lnTo>
                  <a:lnTo>
                    <a:pt x="254509" y="22740"/>
                  </a:lnTo>
                  <a:lnTo>
                    <a:pt x="264795" y="21336"/>
                  </a:lnTo>
                  <a:lnTo>
                    <a:pt x="311336" y="21336"/>
                  </a:lnTo>
                  <a:lnTo>
                    <a:pt x="311197" y="21014"/>
                  </a:lnTo>
                  <a:lnTo>
                    <a:pt x="307720" y="15112"/>
                  </a:lnTo>
                  <a:lnTo>
                    <a:pt x="303768" y="10259"/>
                  </a:lnTo>
                  <a:lnTo>
                    <a:pt x="299338" y="6476"/>
                  </a:lnTo>
                  <a:lnTo>
                    <a:pt x="293115" y="2159"/>
                  </a:lnTo>
                  <a:lnTo>
                    <a:pt x="285623" y="0"/>
                  </a:lnTo>
                  <a:close/>
                </a:path>
                <a:path w="342264" h="168910">
                  <a:moveTo>
                    <a:pt x="223774" y="0"/>
                  </a:moveTo>
                  <a:lnTo>
                    <a:pt x="216281" y="0"/>
                  </a:lnTo>
                  <a:lnTo>
                    <a:pt x="168401" y="19430"/>
                  </a:lnTo>
                  <a:lnTo>
                    <a:pt x="171069" y="25653"/>
                  </a:lnTo>
                  <a:lnTo>
                    <a:pt x="175513" y="23875"/>
                  </a:lnTo>
                  <a:lnTo>
                    <a:pt x="179450" y="23113"/>
                  </a:lnTo>
                  <a:lnTo>
                    <a:pt x="223774" y="23113"/>
                  </a:lnTo>
                  <a:lnTo>
                    <a:pt x="223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16878" y="1731264"/>
              <a:ext cx="351409" cy="177546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96303" y="1648205"/>
            <a:ext cx="458470" cy="33235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100316" y="1648205"/>
            <a:ext cx="588517" cy="26060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817739" y="1648205"/>
            <a:ext cx="872490" cy="260604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9710166" y="1683766"/>
            <a:ext cx="270510" cy="225425"/>
            <a:chOff x="9710166" y="1683766"/>
            <a:chExt cx="270510" cy="225425"/>
          </a:xfrm>
        </p:grpSpPr>
        <p:sp>
          <p:nvSpPr>
            <p:cNvPr id="21" name="object 21"/>
            <p:cNvSpPr/>
            <p:nvPr/>
          </p:nvSpPr>
          <p:spPr>
            <a:xfrm>
              <a:off x="9714738" y="1688338"/>
              <a:ext cx="260985" cy="215900"/>
            </a:xfrm>
            <a:custGeom>
              <a:avLst/>
              <a:gdLst/>
              <a:ahLst/>
              <a:cxnLst/>
              <a:rect l="l" t="t" r="r" b="b"/>
              <a:pathLst>
                <a:path w="260984" h="215900">
                  <a:moveTo>
                    <a:pt x="184403" y="47498"/>
                  </a:moveTo>
                  <a:lnTo>
                    <a:pt x="146938" y="57785"/>
                  </a:lnTo>
                  <a:lnTo>
                    <a:pt x="118363" y="89662"/>
                  </a:lnTo>
                  <a:lnTo>
                    <a:pt x="107568" y="133096"/>
                  </a:lnTo>
                  <a:lnTo>
                    <a:pt x="108688" y="147764"/>
                  </a:lnTo>
                  <a:lnTo>
                    <a:pt x="125475" y="187198"/>
                  </a:lnTo>
                  <a:lnTo>
                    <a:pt x="165445" y="214112"/>
                  </a:lnTo>
                  <a:lnTo>
                    <a:pt x="182498" y="215900"/>
                  </a:lnTo>
                  <a:lnTo>
                    <a:pt x="193212" y="215207"/>
                  </a:lnTo>
                  <a:lnTo>
                    <a:pt x="203438" y="213121"/>
                  </a:lnTo>
                  <a:lnTo>
                    <a:pt x="213163" y="209631"/>
                  </a:lnTo>
                  <a:lnTo>
                    <a:pt x="222376" y="204724"/>
                  </a:lnTo>
                  <a:lnTo>
                    <a:pt x="223954" y="203581"/>
                  </a:lnTo>
                  <a:lnTo>
                    <a:pt x="189864" y="203581"/>
                  </a:lnTo>
                  <a:lnTo>
                    <a:pt x="179171" y="202009"/>
                  </a:lnTo>
                  <a:lnTo>
                    <a:pt x="147542" y="165266"/>
                  </a:lnTo>
                  <a:lnTo>
                    <a:pt x="139826" y="118617"/>
                  </a:lnTo>
                  <a:lnTo>
                    <a:pt x="140184" y="108352"/>
                  </a:lnTo>
                  <a:lnTo>
                    <a:pt x="154304" y="67817"/>
                  </a:lnTo>
                  <a:lnTo>
                    <a:pt x="160527" y="64262"/>
                  </a:lnTo>
                  <a:lnTo>
                    <a:pt x="166750" y="60578"/>
                  </a:lnTo>
                  <a:lnTo>
                    <a:pt x="172846" y="58800"/>
                  </a:lnTo>
                  <a:lnTo>
                    <a:pt x="223934" y="58800"/>
                  </a:lnTo>
                  <a:lnTo>
                    <a:pt x="216884" y="54355"/>
                  </a:lnTo>
                  <a:lnTo>
                    <a:pt x="201525" y="49212"/>
                  </a:lnTo>
                  <a:lnTo>
                    <a:pt x="184403" y="47498"/>
                  </a:lnTo>
                  <a:close/>
                </a:path>
                <a:path w="260984" h="215900">
                  <a:moveTo>
                    <a:pt x="223934" y="58800"/>
                  </a:moveTo>
                  <a:lnTo>
                    <a:pt x="178942" y="58800"/>
                  </a:lnTo>
                  <a:lnTo>
                    <a:pt x="188114" y="59828"/>
                  </a:lnTo>
                  <a:lnTo>
                    <a:pt x="196405" y="62928"/>
                  </a:lnTo>
                  <a:lnTo>
                    <a:pt x="224043" y="104187"/>
                  </a:lnTo>
                  <a:lnTo>
                    <a:pt x="228600" y="141986"/>
                  </a:lnTo>
                  <a:lnTo>
                    <a:pt x="227911" y="157680"/>
                  </a:lnTo>
                  <a:lnTo>
                    <a:pt x="211867" y="195758"/>
                  </a:lnTo>
                  <a:lnTo>
                    <a:pt x="189864" y="203581"/>
                  </a:lnTo>
                  <a:lnTo>
                    <a:pt x="223954" y="203581"/>
                  </a:lnTo>
                  <a:lnTo>
                    <a:pt x="250570" y="171831"/>
                  </a:lnTo>
                  <a:lnTo>
                    <a:pt x="260857" y="128650"/>
                  </a:lnTo>
                  <a:lnTo>
                    <a:pt x="259693" y="113934"/>
                  </a:lnTo>
                  <a:lnTo>
                    <a:pt x="256206" y="100075"/>
                  </a:lnTo>
                  <a:lnTo>
                    <a:pt x="250410" y="87074"/>
                  </a:lnTo>
                  <a:lnTo>
                    <a:pt x="242315" y="74929"/>
                  </a:lnTo>
                  <a:lnTo>
                    <a:pt x="230481" y="62928"/>
                  </a:lnTo>
                  <a:lnTo>
                    <a:pt x="223934" y="58800"/>
                  </a:lnTo>
                  <a:close/>
                </a:path>
                <a:path w="260984" h="215900">
                  <a:moveTo>
                    <a:pt x="53720" y="64262"/>
                  </a:moveTo>
                  <a:lnTo>
                    <a:pt x="25145" y="64262"/>
                  </a:lnTo>
                  <a:lnTo>
                    <a:pt x="25145" y="171069"/>
                  </a:lnTo>
                  <a:lnTo>
                    <a:pt x="45084" y="212089"/>
                  </a:lnTo>
                  <a:lnTo>
                    <a:pt x="50291" y="213613"/>
                  </a:lnTo>
                  <a:lnTo>
                    <a:pt x="63500" y="213613"/>
                  </a:lnTo>
                  <a:lnTo>
                    <a:pt x="88862" y="193548"/>
                  </a:lnTo>
                  <a:lnTo>
                    <a:pt x="64896" y="193548"/>
                  </a:lnTo>
                  <a:lnTo>
                    <a:pt x="61086" y="191642"/>
                  </a:lnTo>
                  <a:lnTo>
                    <a:pt x="55244" y="184531"/>
                  </a:lnTo>
                  <a:lnTo>
                    <a:pt x="53720" y="177546"/>
                  </a:lnTo>
                  <a:lnTo>
                    <a:pt x="53720" y="64262"/>
                  </a:lnTo>
                  <a:close/>
                </a:path>
                <a:path w="260984" h="215900">
                  <a:moveTo>
                    <a:pt x="95757" y="179450"/>
                  </a:moveTo>
                  <a:lnTo>
                    <a:pt x="88900" y="179450"/>
                  </a:lnTo>
                  <a:lnTo>
                    <a:pt x="86994" y="184023"/>
                  </a:lnTo>
                  <a:lnTo>
                    <a:pt x="84200" y="187578"/>
                  </a:lnTo>
                  <a:lnTo>
                    <a:pt x="80644" y="189991"/>
                  </a:lnTo>
                  <a:lnTo>
                    <a:pt x="77088" y="192277"/>
                  </a:lnTo>
                  <a:lnTo>
                    <a:pt x="73405" y="193548"/>
                  </a:lnTo>
                  <a:lnTo>
                    <a:pt x="88862" y="193548"/>
                  </a:lnTo>
                  <a:lnTo>
                    <a:pt x="92400" y="187404"/>
                  </a:lnTo>
                  <a:lnTo>
                    <a:pt x="95757" y="179450"/>
                  </a:lnTo>
                  <a:close/>
                </a:path>
                <a:path w="260984" h="215900">
                  <a:moveTo>
                    <a:pt x="53720" y="0"/>
                  </a:moveTo>
                  <a:lnTo>
                    <a:pt x="48386" y="0"/>
                  </a:lnTo>
                  <a:lnTo>
                    <a:pt x="45053" y="8074"/>
                  </a:lnTo>
                  <a:lnTo>
                    <a:pt x="42100" y="14779"/>
                  </a:lnTo>
                  <a:lnTo>
                    <a:pt x="19557" y="45720"/>
                  </a:lnTo>
                  <a:lnTo>
                    <a:pt x="0" y="58547"/>
                  </a:lnTo>
                  <a:lnTo>
                    <a:pt x="0" y="64262"/>
                  </a:lnTo>
                  <a:lnTo>
                    <a:pt x="90804" y="64262"/>
                  </a:lnTo>
                  <a:lnTo>
                    <a:pt x="90804" y="52197"/>
                  </a:lnTo>
                  <a:lnTo>
                    <a:pt x="53720" y="52197"/>
                  </a:lnTo>
                  <a:lnTo>
                    <a:pt x="5372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710166" y="1683766"/>
              <a:ext cx="270001" cy="225044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130155" y="1648205"/>
            <a:ext cx="1150620" cy="26060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429238" y="1648205"/>
            <a:ext cx="510286" cy="260604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7351394" y="1648205"/>
            <a:ext cx="2216150" cy="699135"/>
            <a:chOff x="7351394" y="1648205"/>
            <a:chExt cx="2216150" cy="69913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822054" y="1648205"/>
              <a:ext cx="745236" cy="64465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51394" y="2032253"/>
              <a:ext cx="1557401" cy="314833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5629528" y="2032254"/>
            <a:ext cx="913129" cy="260604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672326" y="2067814"/>
            <a:ext cx="570229" cy="225044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9664827" y="2032254"/>
            <a:ext cx="943864" cy="260604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0727055" y="2032254"/>
            <a:ext cx="667512" cy="260604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11527917" y="2032635"/>
            <a:ext cx="413384" cy="260350"/>
            <a:chOff x="11527917" y="2032635"/>
            <a:chExt cx="413384" cy="260350"/>
          </a:xfrm>
        </p:grpSpPr>
        <p:sp>
          <p:nvSpPr>
            <p:cNvPr id="33" name="object 33"/>
            <p:cNvSpPr/>
            <p:nvPr/>
          </p:nvSpPr>
          <p:spPr>
            <a:xfrm>
              <a:off x="11532489" y="2037207"/>
              <a:ext cx="404495" cy="251460"/>
            </a:xfrm>
            <a:custGeom>
              <a:avLst/>
              <a:gdLst/>
              <a:ahLst/>
              <a:cxnLst/>
              <a:rect l="l" t="t" r="r" b="b"/>
              <a:pathLst>
                <a:path w="404495" h="251460">
                  <a:moveTo>
                    <a:pt x="193928" y="82676"/>
                  </a:moveTo>
                  <a:lnTo>
                    <a:pt x="156463" y="92963"/>
                  </a:lnTo>
                  <a:lnTo>
                    <a:pt x="127888" y="124840"/>
                  </a:lnTo>
                  <a:lnTo>
                    <a:pt x="117093" y="168275"/>
                  </a:lnTo>
                  <a:lnTo>
                    <a:pt x="118213" y="182943"/>
                  </a:lnTo>
                  <a:lnTo>
                    <a:pt x="135000" y="222376"/>
                  </a:lnTo>
                  <a:lnTo>
                    <a:pt x="174970" y="249291"/>
                  </a:lnTo>
                  <a:lnTo>
                    <a:pt x="192024" y="251078"/>
                  </a:lnTo>
                  <a:lnTo>
                    <a:pt x="202737" y="250386"/>
                  </a:lnTo>
                  <a:lnTo>
                    <a:pt x="212963" y="248300"/>
                  </a:lnTo>
                  <a:lnTo>
                    <a:pt x="222688" y="244810"/>
                  </a:lnTo>
                  <a:lnTo>
                    <a:pt x="231901" y="239902"/>
                  </a:lnTo>
                  <a:lnTo>
                    <a:pt x="233479" y="238759"/>
                  </a:lnTo>
                  <a:lnTo>
                    <a:pt x="199389" y="238759"/>
                  </a:lnTo>
                  <a:lnTo>
                    <a:pt x="188696" y="237188"/>
                  </a:lnTo>
                  <a:lnTo>
                    <a:pt x="157067" y="200445"/>
                  </a:lnTo>
                  <a:lnTo>
                    <a:pt x="149351" y="153796"/>
                  </a:lnTo>
                  <a:lnTo>
                    <a:pt x="149709" y="143531"/>
                  </a:lnTo>
                  <a:lnTo>
                    <a:pt x="163829" y="102996"/>
                  </a:lnTo>
                  <a:lnTo>
                    <a:pt x="170052" y="99440"/>
                  </a:lnTo>
                  <a:lnTo>
                    <a:pt x="176275" y="95757"/>
                  </a:lnTo>
                  <a:lnTo>
                    <a:pt x="182371" y="93979"/>
                  </a:lnTo>
                  <a:lnTo>
                    <a:pt x="233459" y="93979"/>
                  </a:lnTo>
                  <a:lnTo>
                    <a:pt x="226409" y="89534"/>
                  </a:lnTo>
                  <a:lnTo>
                    <a:pt x="211050" y="84391"/>
                  </a:lnTo>
                  <a:lnTo>
                    <a:pt x="193928" y="82676"/>
                  </a:lnTo>
                  <a:close/>
                </a:path>
                <a:path w="404495" h="251460">
                  <a:moveTo>
                    <a:pt x="95884" y="239902"/>
                  </a:moveTo>
                  <a:lnTo>
                    <a:pt x="1015" y="239902"/>
                  </a:lnTo>
                  <a:lnTo>
                    <a:pt x="1015" y="246125"/>
                  </a:lnTo>
                  <a:lnTo>
                    <a:pt x="95884" y="246125"/>
                  </a:lnTo>
                  <a:lnTo>
                    <a:pt x="95884" y="239902"/>
                  </a:lnTo>
                  <a:close/>
                </a:path>
                <a:path w="404495" h="251460">
                  <a:moveTo>
                    <a:pt x="59435" y="99821"/>
                  </a:moveTo>
                  <a:lnTo>
                    <a:pt x="30860" y="99821"/>
                  </a:lnTo>
                  <a:lnTo>
                    <a:pt x="30740" y="216723"/>
                  </a:lnTo>
                  <a:lnTo>
                    <a:pt x="30099" y="223138"/>
                  </a:lnTo>
                  <a:lnTo>
                    <a:pt x="12700" y="239902"/>
                  </a:lnTo>
                  <a:lnTo>
                    <a:pt x="74294" y="239902"/>
                  </a:lnTo>
                  <a:lnTo>
                    <a:pt x="59491" y="206041"/>
                  </a:lnTo>
                  <a:lnTo>
                    <a:pt x="59435" y="99821"/>
                  </a:lnTo>
                  <a:close/>
                </a:path>
                <a:path w="404495" h="251460">
                  <a:moveTo>
                    <a:pt x="233459" y="93979"/>
                  </a:moveTo>
                  <a:lnTo>
                    <a:pt x="188467" y="93979"/>
                  </a:lnTo>
                  <a:lnTo>
                    <a:pt x="197639" y="95007"/>
                  </a:lnTo>
                  <a:lnTo>
                    <a:pt x="205930" y="98107"/>
                  </a:lnTo>
                  <a:lnTo>
                    <a:pt x="233568" y="139366"/>
                  </a:lnTo>
                  <a:lnTo>
                    <a:pt x="238125" y="177164"/>
                  </a:lnTo>
                  <a:lnTo>
                    <a:pt x="237436" y="192859"/>
                  </a:lnTo>
                  <a:lnTo>
                    <a:pt x="221392" y="230937"/>
                  </a:lnTo>
                  <a:lnTo>
                    <a:pt x="199389" y="238759"/>
                  </a:lnTo>
                  <a:lnTo>
                    <a:pt x="233479" y="238759"/>
                  </a:lnTo>
                  <a:lnTo>
                    <a:pt x="260095" y="207009"/>
                  </a:lnTo>
                  <a:lnTo>
                    <a:pt x="270382" y="163829"/>
                  </a:lnTo>
                  <a:lnTo>
                    <a:pt x="269218" y="149113"/>
                  </a:lnTo>
                  <a:lnTo>
                    <a:pt x="265731" y="135254"/>
                  </a:lnTo>
                  <a:lnTo>
                    <a:pt x="259935" y="122253"/>
                  </a:lnTo>
                  <a:lnTo>
                    <a:pt x="251840" y="110108"/>
                  </a:lnTo>
                  <a:lnTo>
                    <a:pt x="240006" y="98107"/>
                  </a:lnTo>
                  <a:lnTo>
                    <a:pt x="233459" y="93979"/>
                  </a:lnTo>
                  <a:close/>
                </a:path>
                <a:path w="404495" h="251460">
                  <a:moveTo>
                    <a:pt x="100329" y="87375"/>
                  </a:moveTo>
                  <a:lnTo>
                    <a:pt x="0" y="87375"/>
                  </a:lnTo>
                  <a:lnTo>
                    <a:pt x="0" y="99821"/>
                  </a:lnTo>
                  <a:lnTo>
                    <a:pt x="100329" y="99821"/>
                  </a:lnTo>
                  <a:lnTo>
                    <a:pt x="100329" y="87375"/>
                  </a:lnTo>
                  <a:close/>
                </a:path>
                <a:path w="404495" h="251460">
                  <a:moveTo>
                    <a:pt x="97027" y="0"/>
                  </a:moveTo>
                  <a:lnTo>
                    <a:pt x="54411" y="15611"/>
                  </a:lnTo>
                  <a:lnTo>
                    <a:pt x="32766" y="55022"/>
                  </a:lnTo>
                  <a:lnTo>
                    <a:pt x="30860" y="87375"/>
                  </a:lnTo>
                  <a:lnTo>
                    <a:pt x="59435" y="87375"/>
                  </a:lnTo>
                  <a:lnTo>
                    <a:pt x="59525" y="65528"/>
                  </a:lnTo>
                  <a:lnTo>
                    <a:pt x="59580" y="59134"/>
                  </a:lnTo>
                  <a:lnTo>
                    <a:pt x="66166" y="19557"/>
                  </a:lnTo>
                  <a:lnTo>
                    <a:pt x="69850" y="16763"/>
                  </a:lnTo>
                  <a:lnTo>
                    <a:pt x="73532" y="13842"/>
                  </a:lnTo>
                  <a:lnTo>
                    <a:pt x="77977" y="12445"/>
                  </a:lnTo>
                  <a:lnTo>
                    <a:pt x="131361" y="12445"/>
                  </a:lnTo>
                  <a:lnTo>
                    <a:pt x="130555" y="11810"/>
                  </a:lnTo>
                  <a:lnTo>
                    <a:pt x="122745" y="6643"/>
                  </a:lnTo>
                  <a:lnTo>
                    <a:pt x="114553" y="2952"/>
                  </a:lnTo>
                  <a:lnTo>
                    <a:pt x="105981" y="738"/>
                  </a:lnTo>
                  <a:lnTo>
                    <a:pt x="97027" y="0"/>
                  </a:lnTo>
                  <a:close/>
                </a:path>
                <a:path w="404495" h="251460">
                  <a:moveTo>
                    <a:pt x="131361" y="12445"/>
                  </a:moveTo>
                  <a:lnTo>
                    <a:pt x="87756" y="12445"/>
                  </a:lnTo>
                  <a:lnTo>
                    <a:pt x="91693" y="13588"/>
                  </a:lnTo>
                  <a:lnTo>
                    <a:pt x="95376" y="15747"/>
                  </a:lnTo>
                  <a:lnTo>
                    <a:pt x="98932" y="17906"/>
                  </a:lnTo>
                  <a:lnTo>
                    <a:pt x="102869" y="22225"/>
                  </a:lnTo>
                  <a:lnTo>
                    <a:pt x="107060" y="28447"/>
                  </a:lnTo>
                  <a:lnTo>
                    <a:pt x="111378" y="34797"/>
                  </a:lnTo>
                  <a:lnTo>
                    <a:pt x="114934" y="38862"/>
                  </a:lnTo>
                  <a:lnTo>
                    <a:pt x="117982" y="40766"/>
                  </a:lnTo>
                  <a:lnTo>
                    <a:pt x="120903" y="42671"/>
                  </a:lnTo>
                  <a:lnTo>
                    <a:pt x="123697" y="43687"/>
                  </a:lnTo>
                  <a:lnTo>
                    <a:pt x="129793" y="43687"/>
                  </a:lnTo>
                  <a:lnTo>
                    <a:pt x="133095" y="42163"/>
                  </a:lnTo>
                  <a:lnTo>
                    <a:pt x="136016" y="39115"/>
                  </a:lnTo>
                  <a:lnTo>
                    <a:pt x="139064" y="36067"/>
                  </a:lnTo>
                  <a:lnTo>
                    <a:pt x="140588" y="32765"/>
                  </a:lnTo>
                  <a:lnTo>
                    <a:pt x="140588" y="22859"/>
                  </a:lnTo>
                  <a:lnTo>
                    <a:pt x="137159" y="17017"/>
                  </a:lnTo>
                  <a:lnTo>
                    <a:pt x="131361" y="12445"/>
                  </a:lnTo>
                  <a:close/>
                </a:path>
                <a:path w="404495" h="251460">
                  <a:moveTo>
                    <a:pt x="368680" y="239902"/>
                  </a:moveTo>
                  <a:lnTo>
                    <a:pt x="287400" y="239902"/>
                  </a:lnTo>
                  <a:lnTo>
                    <a:pt x="287400" y="246125"/>
                  </a:lnTo>
                  <a:lnTo>
                    <a:pt x="368680" y="246125"/>
                  </a:lnTo>
                  <a:lnTo>
                    <a:pt x="368680" y="239902"/>
                  </a:lnTo>
                  <a:close/>
                </a:path>
                <a:path w="404495" h="251460">
                  <a:moveTo>
                    <a:pt x="340994" y="105790"/>
                  </a:moveTo>
                  <a:lnTo>
                    <a:pt x="302513" y="105790"/>
                  </a:lnTo>
                  <a:lnTo>
                    <a:pt x="305053" y="106552"/>
                  </a:lnTo>
                  <a:lnTo>
                    <a:pt x="307085" y="108203"/>
                  </a:lnTo>
                  <a:lnTo>
                    <a:pt x="312419" y="219709"/>
                  </a:lnTo>
                  <a:lnTo>
                    <a:pt x="312038" y="225297"/>
                  </a:lnTo>
                  <a:lnTo>
                    <a:pt x="311530" y="227329"/>
                  </a:lnTo>
                  <a:lnTo>
                    <a:pt x="310387" y="231266"/>
                  </a:lnTo>
                  <a:lnTo>
                    <a:pt x="308355" y="234314"/>
                  </a:lnTo>
                  <a:lnTo>
                    <a:pt x="305434" y="236092"/>
                  </a:lnTo>
                  <a:lnTo>
                    <a:pt x="301497" y="238632"/>
                  </a:lnTo>
                  <a:lnTo>
                    <a:pt x="295528" y="239902"/>
                  </a:lnTo>
                  <a:lnTo>
                    <a:pt x="361568" y="239902"/>
                  </a:lnTo>
                  <a:lnTo>
                    <a:pt x="356107" y="238887"/>
                  </a:lnTo>
                  <a:lnTo>
                    <a:pt x="352297" y="236854"/>
                  </a:lnTo>
                  <a:lnTo>
                    <a:pt x="348487" y="234695"/>
                  </a:lnTo>
                  <a:lnTo>
                    <a:pt x="345820" y="232155"/>
                  </a:lnTo>
                  <a:lnTo>
                    <a:pt x="342137" y="224535"/>
                  </a:lnTo>
                  <a:lnTo>
                    <a:pt x="340994" y="217804"/>
                  </a:lnTo>
                  <a:lnTo>
                    <a:pt x="340994" y="132968"/>
                  </a:lnTo>
                  <a:lnTo>
                    <a:pt x="345140" y="125370"/>
                  </a:lnTo>
                  <a:lnTo>
                    <a:pt x="349202" y="118951"/>
                  </a:lnTo>
                  <a:lnTo>
                    <a:pt x="349648" y="118363"/>
                  </a:lnTo>
                  <a:lnTo>
                    <a:pt x="340994" y="118363"/>
                  </a:lnTo>
                  <a:lnTo>
                    <a:pt x="340994" y="105790"/>
                  </a:lnTo>
                  <a:close/>
                </a:path>
                <a:path w="404495" h="251460">
                  <a:moveTo>
                    <a:pt x="388238" y="82676"/>
                  </a:moveTo>
                  <a:lnTo>
                    <a:pt x="381888" y="82676"/>
                  </a:lnTo>
                  <a:lnTo>
                    <a:pt x="371480" y="84913"/>
                  </a:lnTo>
                  <a:lnTo>
                    <a:pt x="361203" y="91614"/>
                  </a:lnTo>
                  <a:lnTo>
                    <a:pt x="351045" y="102768"/>
                  </a:lnTo>
                  <a:lnTo>
                    <a:pt x="340994" y="118363"/>
                  </a:lnTo>
                  <a:lnTo>
                    <a:pt x="349648" y="118363"/>
                  </a:lnTo>
                  <a:lnTo>
                    <a:pt x="353192" y="113698"/>
                  </a:lnTo>
                  <a:lnTo>
                    <a:pt x="357124" y="109600"/>
                  </a:lnTo>
                  <a:lnTo>
                    <a:pt x="359536" y="107187"/>
                  </a:lnTo>
                  <a:lnTo>
                    <a:pt x="361822" y="106044"/>
                  </a:lnTo>
                  <a:lnTo>
                    <a:pt x="403986" y="106044"/>
                  </a:lnTo>
                  <a:lnTo>
                    <a:pt x="403986" y="96900"/>
                  </a:lnTo>
                  <a:lnTo>
                    <a:pt x="401827" y="92328"/>
                  </a:lnTo>
                  <a:lnTo>
                    <a:pt x="397636" y="88518"/>
                  </a:lnTo>
                  <a:lnTo>
                    <a:pt x="393572" y="84581"/>
                  </a:lnTo>
                  <a:lnTo>
                    <a:pt x="388238" y="82676"/>
                  </a:lnTo>
                  <a:close/>
                </a:path>
                <a:path w="404495" h="251460">
                  <a:moveTo>
                    <a:pt x="403986" y="106044"/>
                  </a:moveTo>
                  <a:lnTo>
                    <a:pt x="366267" y="106044"/>
                  </a:lnTo>
                  <a:lnTo>
                    <a:pt x="370077" y="108076"/>
                  </a:lnTo>
                  <a:lnTo>
                    <a:pt x="380110" y="116077"/>
                  </a:lnTo>
                  <a:lnTo>
                    <a:pt x="384682" y="118109"/>
                  </a:lnTo>
                  <a:lnTo>
                    <a:pt x="392810" y="118109"/>
                  </a:lnTo>
                  <a:lnTo>
                    <a:pt x="396366" y="116458"/>
                  </a:lnTo>
                  <a:lnTo>
                    <a:pt x="399414" y="113410"/>
                  </a:lnTo>
                  <a:lnTo>
                    <a:pt x="402462" y="110235"/>
                  </a:lnTo>
                  <a:lnTo>
                    <a:pt x="403936" y="106552"/>
                  </a:lnTo>
                  <a:lnTo>
                    <a:pt x="403986" y="106044"/>
                  </a:lnTo>
                  <a:close/>
                </a:path>
                <a:path w="404495" h="251460">
                  <a:moveTo>
                    <a:pt x="340994" y="82676"/>
                  </a:moveTo>
                  <a:lnTo>
                    <a:pt x="333755" y="82676"/>
                  </a:lnTo>
                  <a:lnTo>
                    <a:pt x="285750" y="102107"/>
                  </a:lnTo>
                  <a:lnTo>
                    <a:pt x="287400" y="108330"/>
                  </a:lnTo>
                  <a:lnTo>
                    <a:pt x="291972" y="106552"/>
                  </a:lnTo>
                  <a:lnTo>
                    <a:pt x="296036" y="105790"/>
                  </a:lnTo>
                  <a:lnTo>
                    <a:pt x="340994" y="105790"/>
                  </a:lnTo>
                  <a:lnTo>
                    <a:pt x="340994" y="826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645011" y="2115312"/>
              <a:ext cx="296037" cy="17754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1532489" y="2037207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80">
                  <a:moveTo>
                    <a:pt x="97027" y="0"/>
                  </a:moveTo>
                  <a:lnTo>
                    <a:pt x="137159" y="17017"/>
                  </a:lnTo>
                  <a:lnTo>
                    <a:pt x="140588" y="22859"/>
                  </a:lnTo>
                  <a:lnTo>
                    <a:pt x="140588" y="29337"/>
                  </a:lnTo>
                  <a:lnTo>
                    <a:pt x="140588" y="32765"/>
                  </a:lnTo>
                  <a:lnTo>
                    <a:pt x="139064" y="36067"/>
                  </a:lnTo>
                  <a:lnTo>
                    <a:pt x="136016" y="39115"/>
                  </a:lnTo>
                  <a:lnTo>
                    <a:pt x="133095" y="42163"/>
                  </a:lnTo>
                  <a:lnTo>
                    <a:pt x="129793" y="43687"/>
                  </a:lnTo>
                  <a:lnTo>
                    <a:pt x="126364" y="43687"/>
                  </a:lnTo>
                  <a:lnTo>
                    <a:pt x="123697" y="43687"/>
                  </a:lnTo>
                  <a:lnTo>
                    <a:pt x="120903" y="42671"/>
                  </a:lnTo>
                  <a:lnTo>
                    <a:pt x="117982" y="40766"/>
                  </a:lnTo>
                  <a:lnTo>
                    <a:pt x="114934" y="38862"/>
                  </a:lnTo>
                  <a:lnTo>
                    <a:pt x="111378" y="34797"/>
                  </a:lnTo>
                  <a:lnTo>
                    <a:pt x="107060" y="28447"/>
                  </a:lnTo>
                  <a:lnTo>
                    <a:pt x="102869" y="22225"/>
                  </a:lnTo>
                  <a:lnTo>
                    <a:pt x="98932" y="17906"/>
                  </a:lnTo>
                  <a:lnTo>
                    <a:pt x="95376" y="15747"/>
                  </a:lnTo>
                  <a:lnTo>
                    <a:pt x="91693" y="13588"/>
                  </a:lnTo>
                  <a:lnTo>
                    <a:pt x="87756" y="12445"/>
                  </a:lnTo>
                  <a:lnTo>
                    <a:pt x="83311" y="12445"/>
                  </a:lnTo>
                  <a:lnTo>
                    <a:pt x="77977" y="12445"/>
                  </a:lnTo>
                  <a:lnTo>
                    <a:pt x="73532" y="13842"/>
                  </a:lnTo>
                  <a:lnTo>
                    <a:pt x="69850" y="16763"/>
                  </a:lnTo>
                  <a:lnTo>
                    <a:pt x="66166" y="19557"/>
                  </a:lnTo>
                  <a:lnTo>
                    <a:pt x="59580" y="59134"/>
                  </a:lnTo>
                  <a:lnTo>
                    <a:pt x="59435" y="75945"/>
                  </a:lnTo>
                  <a:lnTo>
                    <a:pt x="59435" y="87375"/>
                  </a:lnTo>
                  <a:lnTo>
                    <a:pt x="100329" y="87375"/>
                  </a:lnTo>
                  <a:lnTo>
                    <a:pt x="100329" y="99821"/>
                  </a:lnTo>
                  <a:lnTo>
                    <a:pt x="59435" y="99821"/>
                  </a:lnTo>
                  <a:lnTo>
                    <a:pt x="59435" y="204215"/>
                  </a:lnTo>
                  <a:lnTo>
                    <a:pt x="74294" y="239902"/>
                  </a:lnTo>
                  <a:lnTo>
                    <a:pt x="81406" y="239902"/>
                  </a:lnTo>
                  <a:lnTo>
                    <a:pt x="95884" y="239902"/>
                  </a:lnTo>
                  <a:lnTo>
                    <a:pt x="95884" y="246125"/>
                  </a:lnTo>
                  <a:lnTo>
                    <a:pt x="1015" y="246125"/>
                  </a:lnTo>
                  <a:lnTo>
                    <a:pt x="1015" y="239902"/>
                  </a:lnTo>
                  <a:lnTo>
                    <a:pt x="8127" y="239902"/>
                  </a:lnTo>
                  <a:lnTo>
                    <a:pt x="12700" y="239902"/>
                  </a:lnTo>
                  <a:lnTo>
                    <a:pt x="30860" y="215518"/>
                  </a:lnTo>
                  <a:lnTo>
                    <a:pt x="30860" y="204215"/>
                  </a:lnTo>
                  <a:lnTo>
                    <a:pt x="30860" y="99821"/>
                  </a:lnTo>
                  <a:lnTo>
                    <a:pt x="0" y="99821"/>
                  </a:lnTo>
                  <a:lnTo>
                    <a:pt x="0" y="87375"/>
                  </a:lnTo>
                  <a:lnTo>
                    <a:pt x="30860" y="87375"/>
                  </a:lnTo>
                  <a:lnTo>
                    <a:pt x="30860" y="76962"/>
                  </a:lnTo>
                  <a:lnTo>
                    <a:pt x="38480" y="36702"/>
                  </a:lnTo>
                  <a:lnTo>
                    <a:pt x="69846" y="5679"/>
                  </a:lnTo>
                  <a:lnTo>
                    <a:pt x="87475" y="623"/>
                  </a:lnTo>
                  <a:lnTo>
                    <a:pt x="97027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36" name="object 36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363677" y="3006598"/>
            <a:ext cx="97053" cy="97027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658418" y="2939795"/>
            <a:ext cx="295275" cy="244475"/>
            <a:chOff x="658418" y="2939795"/>
            <a:chExt cx="295275" cy="244475"/>
          </a:xfrm>
        </p:grpSpPr>
        <p:sp>
          <p:nvSpPr>
            <p:cNvPr id="38" name="object 38"/>
            <p:cNvSpPr/>
            <p:nvPr/>
          </p:nvSpPr>
          <p:spPr>
            <a:xfrm>
              <a:off x="662990" y="2944367"/>
              <a:ext cx="286385" cy="235585"/>
            </a:xfrm>
            <a:custGeom>
              <a:avLst/>
              <a:gdLst/>
              <a:ahLst/>
              <a:cxnLst/>
              <a:rect l="l" t="t" r="r" b="b"/>
              <a:pathLst>
                <a:path w="286384" h="235585">
                  <a:moveTo>
                    <a:pt x="193255" y="228854"/>
                  </a:moveTo>
                  <a:lnTo>
                    <a:pt x="114706" y="228854"/>
                  </a:lnTo>
                  <a:lnTo>
                    <a:pt x="114706" y="235077"/>
                  </a:lnTo>
                  <a:lnTo>
                    <a:pt x="193255" y="235077"/>
                  </a:lnTo>
                  <a:lnTo>
                    <a:pt x="193255" y="228854"/>
                  </a:lnTo>
                  <a:close/>
                </a:path>
                <a:path w="286384" h="235585">
                  <a:moveTo>
                    <a:pt x="286016" y="228854"/>
                  </a:moveTo>
                  <a:lnTo>
                    <a:pt x="207467" y="228854"/>
                  </a:lnTo>
                  <a:lnTo>
                    <a:pt x="207467" y="235077"/>
                  </a:lnTo>
                  <a:lnTo>
                    <a:pt x="286016" y="235077"/>
                  </a:lnTo>
                  <a:lnTo>
                    <a:pt x="286016" y="228854"/>
                  </a:lnTo>
                  <a:close/>
                </a:path>
                <a:path w="286384" h="235585">
                  <a:moveTo>
                    <a:pt x="167424" y="94742"/>
                  </a:moveTo>
                  <a:lnTo>
                    <a:pt x="129336" y="94742"/>
                  </a:lnTo>
                  <a:lnTo>
                    <a:pt x="131737" y="95504"/>
                  </a:lnTo>
                  <a:lnTo>
                    <a:pt x="133527" y="96901"/>
                  </a:lnTo>
                  <a:lnTo>
                    <a:pt x="138811" y="210820"/>
                  </a:lnTo>
                  <a:lnTo>
                    <a:pt x="137401" y="218694"/>
                  </a:lnTo>
                  <a:lnTo>
                    <a:pt x="131737" y="226822"/>
                  </a:lnTo>
                  <a:lnTo>
                    <a:pt x="126263" y="228854"/>
                  </a:lnTo>
                  <a:lnTo>
                    <a:pt x="184581" y="228854"/>
                  </a:lnTo>
                  <a:lnTo>
                    <a:pt x="178828" y="228092"/>
                  </a:lnTo>
                  <a:lnTo>
                    <a:pt x="173164" y="225044"/>
                  </a:lnTo>
                  <a:lnTo>
                    <a:pt x="170942" y="222504"/>
                  </a:lnTo>
                  <a:lnTo>
                    <a:pt x="169329" y="219202"/>
                  </a:lnTo>
                  <a:lnTo>
                    <a:pt x="168059" y="216662"/>
                  </a:lnTo>
                  <a:lnTo>
                    <a:pt x="167507" y="210820"/>
                  </a:lnTo>
                  <a:lnTo>
                    <a:pt x="167424" y="115443"/>
                  </a:lnTo>
                  <a:lnTo>
                    <a:pt x="177663" y="105608"/>
                  </a:lnTo>
                  <a:lnTo>
                    <a:pt x="178138" y="105283"/>
                  </a:lnTo>
                  <a:lnTo>
                    <a:pt x="167424" y="105283"/>
                  </a:lnTo>
                  <a:lnTo>
                    <a:pt x="167424" y="94742"/>
                  </a:lnTo>
                  <a:close/>
                </a:path>
                <a:path w="286384" h="235585">
                  <a:moveTo>
                    <a:pt x="255053" y="92964"/>
                  </a:moveTo>
                  <a:lnTo>
                    <a:pt x="217411" y="92964"/>
                  </a:lnTo>
                  <a:lnTo>
                    <a:pt x="223735" y="96266"/>
                  </a:lnTo>
                  <a:lnTo>
                    <a:pt x="227495" y="102743"/>
                  </a:lnTo>
                  <a:lnTo>
                    <a:pt x="229962" y="108414"/>
                  </a:lnTo>
                  <a:lnTo>
                    <a:pt x="231724" y="115538"/>
                  </a:lnTo>
                  <a:lnTo>
                    <a:pt x="232781" y="124138"/>
                  </a:lnTo>
                  <a:lnTo>
                    <a:pt x="233036" y="131445"/>
                  </a:lnTo>
                  <a:lnTo>
                    <a:pt x="233032" y="210820"/>
                  </a:lnTo>
                  <a:lnTo>
                    <a:pt x="232905" y="213868"/>
                  </a:lnTo>
                  <a:lnTo>
                    <a:pt x="232435" y="215519"/>
                  </a:lnTo>
                  <a:lnTo>
                    <a:pt x="231279" y="219964"/>
                  </a:lnTo>
                  <a:lnTo>
                    <a:pt x="229235" y="223266"/>
                  </a:lnTo>
                  <a:lnTo>
                    <a:pt x="226288" y="225552"/>
                  </a:lnTo>
                  <a:lnTo>
                    <a:pt x="223342" y="227711"/>
                  </a:lnTo>
                  <a:lnTo>
                    <a:pt x="218160" y="228854"/>
                  </a:lnTo>
                  <a:lnTo>
                    <a:pt x="278383" y="228854"/>
                  </a:lnTo>
                  <a:lnTo>
                    <a:pt x="273151" y="228092"/>
                  </a:lnTo>
                  <a:lnTo>
                    <a:pt x="267487" y="224790"/>
                  </a:lnTo>
                  <a:lnTo>
                    <a:pt x="265442" y="222631"/>
                  </a:lnTo>
                  <a:lnTo>
                    <a:pt x="264172" y="219710"/>
                  </a:lnTo>
                  <a:lnTo>
                    <a:pt x="262547" y="216154"/>
                  </a:lnTo>
                  <a:lnTo>
                    <a:pt x="261821" y="209931"/>
                  </a:lnTo>
                  <a:lnTo>
                    <a:pt x="261746" y="131445"/>
                  </a:lnTo>
                  <a:lnTo>
                    <a:pt x="261506" y="121374"/>
                  </a:lnTo>
                  <a:lnTo>
                    <a:pt x="260788" y="112696"/>
                  </a:lnTo>
                  <a:lnTo>
                    <a:pt x="259623" y="105608"/>
                  </a:lnTo>
                  <a:lnTo>
                    <a:pt x="259553" y="105283"/>
                  </a:lnTo>
                  <a:lnTo>
                    <a:pt x="257924" y="99568"/>
                  </a:lnTo>
                  <a:lnTo>
                    <a:pt x="255053" y="92964"/>
                  </a:lnTo>
                  <a:close/>
                </a:path>
                <a:path w="286384" h="235585">
                  <a:moveTo>
                    <a:pt x="229323" y="71628"/>
                  </a:moveTo>
                  <a:lnTo>
                    <a:pt x="220649" y="71628"/>
                  </a:lnTo>
                  <a:lnTo>
                    <a:pt x="207829" y="73725"/>
                  </a:lnTo>
                  <a:lnTo>
                    <a:pt x="194684" y="80025"/>
                  </a:lnTo>
                  <a:lnTo>
                    <a:pt x="181216" y="90541"/>
                  </a:lnTo>
                  <a:lnTo>
                    <a:pt x="167424" y="105283"/>
                  </a:lnTo>
                  <a:lnTo>
                    <a:pt x="178138" y="105283"/>
                  </a:lnTo>
                  <a:lnTo>
                    <a:pt x="187923" y="98583"/>
                  </a:lnTo>
                  <a:lnTo>
                    <a:pt x="198204" y="94368"/>
                  </a:lnTo>
                  <a:lnTo>
                    <a:pt x="208508" y="92964"/>
                  </a:lnTo>
                  <a:lnTo>
                    <a:pt x="255053" y="92964"/>
                  </a:lnTo>
                  <a:lnTo>
                    <a:pt x="254914" y="92642"/>
                  </a:lnTo>
                  <a:lnTo>
                    <a:pt x="251426" y="86740"/>
                  </a:lnTo>
                  <a:lnTo>
                    <a:pt x="247460" y="81887"/>
                  </a:lnTo>
                  <a:lnTo>
                    <a:pt x="243014" y="78105"/>
                  </a:lnTo>
                  <a:lnTo>
                    <a:pt x="236778" y="73787"/>
                  </a:lnTo>
                  <a:lnTo>
                    <a:pt x="229323" y="71628"/>
                  </a:lnTo>
                  <a:close/>
                </a:path>
                <a:path w="286384" h="235585">
                  <a:moveTo>
                    <a:pt x="167424" y="71628"/>
                  </a:moveTo>
                  <a:lnTo>
                    <a:pt x="159969" y="71628"/>
                  </a:lnTo>
                  <a:lnTo>
                    <a:pt x="112115" y="91059"/>
                  </a:lnTo>
                  <a:lnTo>
                    <a:pt x="114706" y="97282"/>
                  </a:lnTo>
                  <a:lnTo>
                    <a:pt x="119214" y="95504"/>
                  </a:lnTo>
                  <a:lnTo>
                    <a:pt x="123088" y="94742"/>
                  </a:lnTo>
                  <a:lnTo>
                    <a:pt x="167424" y="94742"/>
                  </a:lnTo>
                  <a:lnTo>
                    <a:pt x="167424" y="71628"/>
                  </a:lnTo>
                  <a:close/>
                </a:path>
                <a:path w="286384" h="235585">
                  <a:moveTo>
                    <a:pt x="100736" y="228727"/>
                  </a:moveTo>
                  <a:lnTo>
                    <a:pt x="0" y="228727"/>
                  </a:lnTo>
                  <a:lnTo>
                    <a:pt x="0" y="235077"/>
                  </a:lnTo>
                  <a:lnTo>
                    <a:pt x="100736" y="235077"/>
                  </a:lnTo>
                  <a:lnTo>
                    <a:pt x="100736" y="228727"/>
                  </a:lnTo>
                  <a:close/>
                </a:path>
                <a:path w="286384" h="235585">
                  <a:moveTo>
                    <a:pt x="82651" y="6477"/>
                  </a:moveTo>
                  <a:lnTo>
                    <a:pt x="13868" y="6477"/>
                  </a:lnTo>
                  <a:lnTo>
                    <a:pt x="19189" y="7874"/>
                  </a:lnTo>
                  <a:lnTo>
                    <a:pt x="24269" y="10541"/>
                  </a:lnTo>
                  <a:lnTo>
                    <a:pt x="27851" y="12700"/>
                  </a:lnTo>
                  <a:lnTo>
                    <a:pt x="30226" y="15112"/>
                  </a:lnTo>
                  <a:lnTo>
                    <a:pt x="32880" y="21844"/>
                  </a:lnTo>
                  <a:lnTo>
                    <a:pt x="33642" y="29718"/>
                  </a:lnTo>
                  <a:lnTo>
                    <a:pt x="33642" y="193548"/>
                  </a:lnTo>
                  <a:lnTo>
                    <a:pt x="18034" y="228727"/>
                  </a:lnTo>
                  <a:lnTo>
                    <a:pt x="86690" y="228727"/>
                  </a:lnTo>
                  <a:lnTo>
                    <a:pt x="81432" y="227330"/>
                  </a:lnTo>
                  <a:lnTo>
                    <a:pt x="76466" y="224536"/>
                  </a:lnTo>
                  <a:lnTo>
                    <a:pt x="72758" y="222504"/>
                  </a:lnTo>
                  <a:lnTo>
                    <a:pt x="70332" y="219964"/>
                  </a:lnTo>
                  <a:lnTo>
                    <a:pt x="67678" y="213233"/>
                  </a:lnTo>
                  <a:lnTo>
                    <a:pt x="66928" y="205486"/>
                  </a:lnTo>
                  <a:lnTo>
                    <a:pt x="66928" y="41656"/>
                  </a:lnTo>
                  <a:lnTo>
                    <a:pt x="75653" y="9271"/>
                  </a:lnTo>
                  <a:lnTo>
                    <a:pt x="82651" y="6477"/>
                  </a:lnTo>
                  <a:close/>
                </a:path>
                <a:path w="286384" h="235585">
                  <a:moveTo>
                    <a:pt x="100736" y="0"/>
                  </a:moveTo>
                  <a:lnTo>
                    <a:pt x="0" y="0"/>
                  </a:lnTo>
                  <a:lnTo>
                    <a:pt x="0" y="6477"/>
                  </a:lnTo>
                  <a:lnTo>
                    <a:pt x="100736" y="6477"/>
                  </a:lnTo>
                  <a:lnTo>
                    <a:pt x="10073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58418" y="2939795"/>
              <a:ext cx="295160" cy="244221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165986" y="2928366"/>
            <a:ext cx="750189" cy="260604"/>
          </a:xfrm>
          <a:prstGeom prst="rect">
            <a:avLst/>
          </a:prstGeom>
        </p:spPr>
      </p:pic>
      <p:grpSp>
        <p:nvGrpSpPr>
          <p:cNvPr id="41" name="object 41"/>
          <p:cNvGrpSpPr/>
          <p:nvPr/>
        </p:nvGrpSpPr>
        <p:grpSpPr>
          <a:xfrm>
            <a:off x="2116073" y="2963926"/>
            <a:ext cx="270510" cy="225425"/>
            <a:chOff x="2116073" y="2963926"/>
            <a:chExt cx="270510" cy="225425"/>
          </a:xfrm>
        </p:grpSpPr>
        <p:sp>
          <p:nvSpPr>
            <p:cNvPr id="42" name="object 42"/>
            <p:cNvSpPr/>
            <p:nvPr/>
          </p:nvSpPr>
          <p:spPr>
            <a:xfrm>
              <a:off x="2120645" y="2968498"/>
              <a:ext cx="260985" cy="215900"/>
            </a:xfrm>
            <a:custGeom>
              <a:avLst/>
              <a:gdLst/>
              <a:ahLst/>
              <a:cxnLst/>
              <a:rect l="l" t="t" r="r" b="b"/>
              <a:pathLst>
                <a:path w="260985" h="215900">
                  <a:moveTo>
                    <a:pt x="184404" y="47498"/>
                  </a:moveTo>
                  <a:lnTo>
                    <a:pt x="146939" y="57785"/>
                  </a:lnTo>
                  <a:lnTo>
                    <a:pt x="118364" y="89662"/>
                  </a:lnTo>
                  <a:lnTo>
                    <a:pt x="107568" y="133096"/>
                  </a:lnTo>
                  <a:lnTo>
                    <a:pt x="108688" y="147764"/>
                  </a:lnTo>
                  <a:lnTo>
                    <a:pt x="125476" y="187198"/>
                  </a:lnTo>
                  <a:lnTo>
                    <a:pt x="165445" y="214112"/>
                  </a:lnTo>
                  <a:lnTo>
                    <a:pt x="182499" y="215900"/>
                  </a:lnTo>
                  <a:lnTo>
                    <a:pt x="193212" y="215207"/>
                  </a:lnTo>
                  <a:lnTo>
                    <a:pt x="203438" y="213121"/>
                  </a:lnTo>
                  <a:lnTo>
                    <a:pt x="213163" y="209631"/>
                  </a:lnTo>
                  <a:lnTo>
                    <a:pt x="222377" y="204724"/>
                  </a:lnTo>
                  <a:lnTo>
                    <a:pt x="223954" y="203580"/>
                  </a:lnTo>
                  <a:lnTo>
                    <a:pt x="189865" y="203580"/>
                  </a:lnTo>
                  <a:lnTo>
                    <a:pt x="179171" y="202009"/>
                  </a:lnTo>
                  <a:lnTo>
                    <a:pt x="147542" y="165266"/>
                  </a:lnTo>
                  <a:lnTo>
                    <a:pt x="139827" y="118617"/>
                  </a:lnTo>
                  <a:lnTo>
                    <a:pt x="140184" y="108352"/>
                  </a:lnTo>
                  <a:lnTo>
                    <a:pt x="154305" y="67817"/>
                  </a:lnTo>
                  <a:lnTo>
                    <a:pt x="160528" y="64262"/>
                  </a:lnTo>
                  <a:lnTo>
                    <a:pt x="166751" y="60578"/>
                  </a:lnTo>
                  <a:lnTo>
                    <a:pt x="172847" y="58800"/>
                  </a:lnTo>
                  <a:lnTo>
                    <a:pt x="223934" y="58800"/>
                  </a:lnTo>
                  <a:lnTo>
                    <a:pt x="216884" y="54355"/>
                  </a:lnTo>
                  <a:lnTo>
                    <a:pt x="201525" y="49212"/>
                  </a:lnTo>
                  <a:lnTo>
                    <a:pt x="184404" y="47498"/>
                  </a:lnTo>
                  <a:close/>
                </a:path>
                <a:path w="260985" h="215900">
                  <a:moveTo>
                    <a:pt x="223934" y="58800"/>
                  </a:moveTo>
                  <a:lnTo>
                    <a:pt x="178943" y="58800"/>
                  </a:lnTo>
                  <a:lnTo>
                    <a:pt x="188114" y="59828"/>
                  </a:lnTo>
                  <a:lnTo>
                    <a:pt x="196405" y="62928"/>
                  </a:lnTo>
                  <a:lnTo>
                    <a:pt x="224043" y="104187"/>
                  </a:lnTo>
                  <a:lnTo>
                    <a:pt x="228600" y="141986"/>
                  </a:lnTo>
                  <a:lnTo>
                    <a:pt x="227911" y="157680"/>
                  </a:lnTo>
                  <a:lnTo>
                    <a:pt x="211867" y="195758"/>
                  </a:lnTo>
                  <a:lnTo>
                    <a:pt x="189865" y="203580"/>
                  </a:lnTo>
                  <a:lnTo>
                    <a:pt x="223954" y="203580"/>
                  </a:lnTo>
                  <a:lnTo>
                    <a:pt x="250571" y="171830"/>
                  </a:lnTo>
                  <a:lnTo>
                    <a:pt x="260858" y="128650"/>
                  </a:lnTo>
                  <a:lnTo>
                    <a:pt x="259693" y="113934"/>
                  </a:lnTo>
                  <a:lnTo>
                    <a:pt x="256206" y="100075"/>
                  </a:lnTo>
                  <a:lnTo>
                    <a:pt x="250410" y="87074"/>
                  </a:lnTo>
                  <a:lnTo>
                    <a:pt x="242316" y="74929"/>
                  </a:lnTo>
                  <a:lnTo>
                    <a:pt x="230481" y="62928"/>
                  </a:lnTo>
                  <a:lnTo>
                    <a:pt x="223934" y="58800"/>
                  </a:lnTo>
                  <a:close/>
                </a:path>
                <a:path w="260985" h="215900">
                  <a:moveTo>
                    <a:pt x="53721" y="64262"/>
                  </a:moveTo>
                  <a:lnTo>
                    <a:pt x="25146" y="64262"/>
                  </a:lnTo>
                  <a:lnTo>
                    <a:pt x="25146" y="171068"/>
                  </a:lnTo>
                  <a:lnTo>
                    <a:pt x="45085" y="212089"/>
                  </a:lnTo>
                  <a:lnTo>
                    <a:pt x="50292" y="213613"/>
                  </a:lnTo>
                  <a:lnTo>
                    <a:pt x="63500" y="213613"/>
                  </a:lnTo>
                  <a:lnTo>
                    <a:pt x="88862" y="193548"/>
                  </a:lnTo>
                  <a:lnTo>
                    <a:pt x="64897" y="193548"/>
                  </a:lnTo>
                  <a:lnTo>
                    <a:pt x="61087" y="191642"/>
                  </a:lnTo>
                  <a:lnTo>
                    <a:pt x="55245" y="184530"/>
                  </a:lnTo>
                  <a:lnTo>
                    <a:pt x="53721" y="177546"/>
                  </a:lnTo>
                  <a:lnTo>
                    <a:pt x="53721" y="64262"/>
                  </a:lnTo>
                  <a:close/>
                </a:path>
                <a:path w="260985" h="215900">
                  <a:moveTo>
                    <a:pt x="95758" y="179450"/>
                  </a:moveTo>
                  <a:lnTo>
                    <a:pt x="88900" y="179450"/>
                  </a:lnTo>
                  <a:lnTo>
                    <a:pt x="86995" y="184023"/>
                  </a:lnTo>
                  <a:lnTo>
                    <a:pt x="84201" y="187578"/>
                  </a:lnTo>
                  <a:lnTo>
                    <a:pt x="80645" y="189991"/>
                  </a:lnTo>
                  <a:lnTo>
                    <a:pt x="77089" y="192277"/>
                  </a:lnTo>
                  <a:lnTo>
                    <a:pt x="73406" y="193548"/>
                  </a:lnTo>
                  <a:lnTo>
                    <a:pt x="88862" y="193548"/>
                  </a:lnTo>
                  <a:lnTo>
                    <a:pt x="92400" y="187404"/>
                  </a:lnTo>
                  <a:lnTo>
                    <a:pt x="95758" y="179450"/>
                  </a:lnTo>
                  <a:close/>
                </a:path>
                <a:path w="260985" h="215900">
                  <a:moveTo>
                    <a:pt x="53721" y="0"/>
                  </a:moveTo>
                  <a:lnTo>
                    <a:pt x="48387" y="0"/>
                  </a:lnTo>
                  <a:lnTo>
                    <a:pt x="45053" y="8074"/>
                  </a:lnTo>
                  <a:lnTo>
                    <a:pt x="42100" y="14779"/>
                  </a:lnTo>
                  <a:lnTo>
                    <a:pt x="19558" y="45719"/>
                  </a:lnTo>
                  <a:lnTo>
                    <a:pt x="0" y="58547"/>
                  </a:lnTo>
                  <a:lnTo>
                    <a:pt x="0" y="64262"/>
                  </a:lnTo>
                  <a:lnTo>
                    <a:pt x="90805" y="64262"/>
                  </a:lnTo>
                  <a:lnTo>
                    <a:pt x="90805" y="52197"/>
                  </a:lnTo>
                  <a:lnTo>
                    <a:pt x="53721" y="52197"/>
                  </a:lnTo>
                  <a:lnTo>
                    <a:pt x="537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116073" y="2963926"/>
              <a:ext cx="270002" cy="225044"/>
            </a:xfrm>
            <a:prstGeom prst="rect">
              <a:avLst/>
            </a:prstGeom>
          </p:spPr>
        </p:pic>
      </p:grpSp>
      <p:pic>
        <p:nvPicPr>
          <p:cNvPr id="44" name="object 44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2609342" y="2928366"/>
            <a:ext cx="1344041" cy="331597"/>
          </a:xfrm>
          <a:prstGeom prst="rect">
            <a:avLst/>
          </a:prstGeom>
        </p:spPr>
      </p:pic>
      <p:grpSp>
        <p:nvGrpSpPr>
          <p:cNvPr id="45" name="object 45"/>
          <p:cNvGrpSpPr/>
          <p:nvPr/>
        </p:nvGrpSpPr>
        <p:grpSpPr>
          <a:xfrm>
            <a:off x="4172839" y="3011423"/>
            <a:ext cx="351790" cy="177800"/>
            <a:chOff x="4172839" y="3011423"/>
            <a:chExt cx="351790" cy="177800"/>
          </a:xfrm>
        </p:grpSpPr>
        <p:sp>
          <p:nvSpPr>
            <p:cNvPr id="46" name="object 46"/>
            <p:cNvSpPr/>
            <p:nvPr/>
          </p:nvSpPr>
          <p:spPr>
            <a:xfrm>
              <a:off x="4177411" y="3015995"/>
              <a:ext cx="342265" cy="168910"/>
            </a:xfrm>
            <a:custGeom>
              <a:avLst/>
              <a:gdLst/>
              <a:ahLst/>
              <a:cxnLst/>
              <a:rect l="l" t="t" r="r" b="b"/>
              <a:pathLst>
                <a:path w="342264" h="168910">
                  <a:moveTo>
                    <a:pt x="76835" y="0"/>
                  </a:moveTo>
                  <a:lnTo>
                    <a:pt x="39369" y="10287"/>
                  </a:lnTo>
                  <a:lnTo>
                    <a:pt x="10794" y="42163"/>
                  </a:lnTo>
                  <a:lnTo>
                    <a:pt x="0" y="85598"/>
                  </a:lnTo>
                  <a:lnTo>
                    <a:pt x="1119" y="100266"/>
                  </a:lnTo>
                  <a:lnTo>
                    <a:pt x="17906" y="139700"/>
                  </a:lnTo>
                  <a:lnTo>
                    <a:pt x="57876" y="166614"/>
                  </a:lnTo>
                  <a:lnTo>
                    <a:pt x="74929" y="168401"/>
                  </a:lnTo>
                  <a:lnTo>
                    <a:pt x="85643" y="167709"/>
                  </a:lnTo>
                  <a:lnTo>
                    <a:pt x="95869" y="165623"/>
                  </a:lnTo>
                  <a:lnTo>
                    <a:pt x="105594" y="162133"/>
                  </a:lnTo>
                  <a:lnTo>
                    <a:pt x="114808" y="157225"/>
                  </a:lnTo>
                  <a:lnTo>
                    <a:pt x="116385" y="156082"/>
                  </a:lnTo>
                  <a:lnTo>
                    <a:pt x="82296" y="156082"/>
                  </a:lnTo>
                  <a:lnTo>
                    <a:pt x="71602" y="154511"/>
                  </a:lnTo>
                  <a:lnTo>
                    <a:pt x="39973" y="117768"/>
                  </a:lnTo>
                  <a:lnTo>
                    <a:pt x="32258" y="71119"/>
                  </a:lnTo>
                  <a:lnTo>
                    <a:pt x="32615" y="60854"/>
                  </a:lnTo>
                  <a:lnTo>
                    <a:pt x="46736" y="20319"/>
                  </a:lnTo>
                  <a:lnTo>
                    <a:pt x="52959" y="16763"/>
                  </a:lnTo>
                  <a:lnTo>
                    <a:pt x="59181" y="13080"/>
                  </a:lnTo>
                  <a:lnTo>
                    <a:pt x="65277" y="11302"/>
                  </a:lnTo>
                  <a:lnTo>
                    <a:pt x="116365" y="11302"/>
                  </a:lnTo>
                  <a:lnTo>
                    <a:pt x="109315" y="6857"/>
                  </a:lnTo>
                  <a:lnTo>
                    <a:pt x="93956" y="1714"/>
                  </a:lnTo>
                  <a:lnTo>
                    <a:pt x="76835" y="0"/>
                  </a:lnTo>
                  <a:close/>
                </a:path>
                <a:path w="342264" h="168910">
                  <a:moveTo>
                    <a:pt x="116365" y="11302"/>
                  </a:moveTo>
                  <a:lnTo>
                    <a:pt x="71374" y="11302"/>
                  </a:lnTo>
                  <a:lnTo>
                    <a:pt x="80545" y="12330"/>
                  </a:lnTo>
                  <a:lnTo>
                    <a:pt x="88836" y="15430"/>
                  </a:lnTo>
                  <a:lnTo>
                    <a:pt x="116474" y="56689"/>
                  </a:lnTo>
                  <a:lnTo>
                    <a:pt x="121030" y="94487"/>
                  </a:lnTo>
                  <a:lnTo>
                    <a:pt x="120342" y="110182"/>
                  </a:lnTo>
                  <a:lnTo>
                    <a:pt x="104298" y="148260"/>
                  </a:lnTo>
                  <a:lnTo>
                    <a:pt x="82296" y="156082"/>
                  </a:lnTo>
                  <a:lnTo>
                    <a:pt x="116385" y="156082"/>
                  </a:lnTo>
                  <a:lnTo>
                    <a:pt x="143001" y="124332"/>
                  </a:lnTo>
                  <a:lnTo>
                    <a:pt x="153288" y="81152"/>
                  </a:lnTo>
                  <a:lnTo>
                    <a:pt x="152124" y="66436"/>
                  </a:lnTo>
                  <a:lnTo>
                    <a:pt x="148637" y="52577"/>
                  </a:lnTo>
                  <a:lnTo>
                    <a:pt x="142841" y="39576"/>
                  </a:lnTo>
                  <a:lnTo>
                    <a:pt x="134747" y="27431"/>
                  </a:lnTo>
                  <a:lnTo>
                    <a:pt x="122912" y="15430"/>
                  </a:lnTo>
                  <a:lnTo>
                    <a:pt x="116365" y="11302"/>
                  </a:lnTo>
                  <a:close/>
                </a:path>
                <a:path w="342264" h="168910">
                  <a:moveTo>
                    <a:pt x="249554" y="157225"/>
                  </a:moveTo>
                  <a:lnTo>
                    <a:pt x="171068" y="157225"/>
                  </a:lnTo>
                  <a:lnTo>
                    <a:pt x="171068" y="163449"/>
                  </a:lnTo>
                  <a:lnTo>
                    <a:pt x="249554" y="163449"/>
                  </a:lnTo>
                  <a:lnTo>
                    <a:pt x="249554" y="157225"/>
                  </a:lnTo>
                  <a:close/>
                </a:path>
                <a:path w="342264" h="168910">
                  <a:moveTo>
                    <a:pt x="342264" y="157225"/>
                  </a:moveTo>
                  <a:lnTo>
                    <a:pt x="263778" y="157225"/>
                  </a:lnTo>
                  <a:lnTo>
                    <a:pt x="263778" y="163449"/>
                  </a:lnTo>
                  <a:lnTo>
                    <a:pt x="342264" y="163449"/>
                  </a:lnTo>
                  <a:lnTo>
                    <a:pt x="342264" y="157225"/>
                  </a:lnTo>
                  <a:close/>
                </a:path>
                <a:path w="342264" h="168910">
                  <a:moveTo>
                    <a:pt x="223774" y="23113"/>
                  </a:moveTo>
                  <a:lnTo>
                    <a:pt x="185674" y="23113"/>
                  </a:lnTo>
                  <a:lnTo>
                    <a:pt x="188087" y="23875"/>
                  </a:lnTo>
                  <a:lnTo>
                    <a:pt x="189864" y="25273"/>
                  </a:lnTo>
                  <a:lnTo>
                    <a:pt x="195072" y="139191"/>
                  </a:lnTo>
                  <a:lnTo>
                    <a:pt x="193675" y="147065"/>
                  </a:lnTo>
                  <a:lnTo>
                    <a:pt x="188087" y="155193"/>
                  </a:lnTo>
                  <a:lnTo>
                    <a:pt x="182625" y="157225"/>
                  </a:lnTo>
                  <a:lnTo>
                    <a:pt x="240918" y="157225"/>
                  </a:lnTo>
                  <a:lnTo>
                    <a:pt x="225678" y="147574"/>
                  </a:lnTo>
                  <a:lnTo>
                    <a:pt x="224409" y="145033"/>
                  </a:lnTo>
                  <a:lnTo>
                    <a:pt x="223857" y="139191"/>
                  </a:lnTo>
                  <a:lnTo>
                    <a:pt x="223774" y="43814"/>
                  </a:lnTo>
                  <a:lnTo>
                    <a:pt x="233987" y="33980"/>
                  </a:lnTo>
                  <a:lnTo>
                    <a:pt x="234462" y="33654"/>
                  </a:lnTo>
                  <a:lnTo>
                    <a:pt x="223774" y="33654"/>
                  </a:lnTo>
                  <a:lnTo>
                    <a:pt x="223774" y="23113"/>
                  </a:lnTo>
                  <a:close/>
                </a:path>
                <a:path w="342264" h="168910">
                  <a:moveTo>
                    <a:pt x="311336" y="21336"/>
                  </a:moveTo>
                  <a:lnTo>
                    <a:pt x="273685" y="21336"/>
                  </a:lnTo>
                  <a:lnTo>
                    <a:pt x="280035" y="24637"/>
                  </a:lnTo>
                  <a:lnTo>
                    <a:pt x="283844" y="31114"/>
                  </a:lnTo>
                  <a:lnTo>
                    <a:pt x="286271" y="36786"/>
                  </a:lnTo>
                  <a:lnTo>
                    <a:pt x="288020" y="43910"/>
                  </a:lnTo>
                  <a:lnTo>
                    <a:pt x="289077" y="52510"/>
                  </a:lnTo>
                  <a:lnTo>
                    <a:pt x="289334" y="59816"/>
                  </a:lnTo>
                  <a:lnTo>
                    <a:pt x="289320" y="139191"/>
                  </a:lnTo>
                  <a:lnTo>
                    <a:pt x="274447" y="157225"/>
                  </a:lnTo>
                  <a:lnTo>
                    <a:pt x="334644" y="157225"/>
                  </a:lnTo>
                  <a:lnTo>
                    <a:pt x="318008" y="59816"/>
                  </a:lnTo>
                  <a:lnTo>
                    <a:pt x="317769" y="49746"/>
                  </a:lnTo>
                  <a:lnTo>
                    <a:pt x="317055" y="41068"/>
                  </a:lnTo>
                  <a:lnTo>
                    <a:pt x="315895" y="33980"/>
                  </a:lnTo>
                  <a:lnTo>
                    <a:pt x="315824" y="33654"/>
                  </a:lnTo>
                  <a:lnTo>
                    <a:pt x="314198" y="27939"/>
                  </a:lnTo>
                  <a:lnTo>
                    <a:pt x="311336" y="21336"/>
                  </a:lnTo>
                  <a:close/>
                </a:path>
                <a:path w="342264" h="168910">
                  <a:moveTo>
                    <a:pt x="285623" y="0"/>
                  </a:moveTo>
                  <a:lnTo>
                    <a:pt x="276987" y="0"/>
                  </a:lnTo>
                  <a:lnTo>
                    <a:pt x="264154" y="2097"/>
                  </a:lnTo>
                  <a:lnTo>
                    <a:pt x="250999" y="8397"/>
                  </a:lnTo>
                  <a:lnTo>
                    <a:pt x="237535" y="18913"/>
                  </a:lnTo>
                  <a:lnTo>
                    <a:pt x="223774" y="33654"/>
                  </a:lnTo>
                  <a:lnTo>
                    <a:pt x="234462" y="33654"/>
                  </a:lnTo>
                  <a:lnTo>
                    <a:pt x="244236" y="26955"/>
                  </a:lnTo>
                  <a:lnTo>
                    <a:pt x="254509" y="22740"/>
                  </a:lnTo>
                  <a:lnTo>
                    <a:pt x="264794" y="21336"/>
                  </a:lnTo>
                  <a:lnTo>
                    <a:pt x="311336" y="21336"/>
                  </a:lnTo>
                  <a:lnTo>
                    <a:pt x="311197" y="21014"/>
                  </a:lnTo>
                  <a:lnTo>
                    <a:pt x="307720" y="15112"/>
                  </a:lnTo>
                  <a:lnTo>
                    <a:pt x="303768" y="10259"/>
                  </a:lnTo>
                  <a:lnTo>
                    <a:pt x="299338" y="6476"/>
                  </a:lnTo>
                  <a:lnTo>
                    <a:pt x="293115" y="2158"/>
                  </a:lnTo>
                  <a:lnTo>
                    <a:pt x="285623" y="0"/>
                  </a:lnTo>
                  <a:close/>
                </a:path>
                <a:path w="342264" h="168910">
                  <a:moveTo>
                    <a:pt x="223774" y="0"/>
                  </a:moveTo>
                  <a:lnTo>
                    <a:pt x="216280" y="0"/>
                  </a:lnTo>
                  <a:lnTo>
                    <a:pt x="168401" y="19430"/>
                  </a:lnTo>
                  <a:lnTo>
                    <a:pt x="171068" y="25653"/>
                  </a:lnTo>
                  <a:lnTo>
                    <a:pt x="175513" y="23875"/>
                  </a:lnTo>
                  <a:lnTo>
                    <a:pt x="179450" y="23113"/>
                  </a:lnTo>
                  <a:lnTo>
                    <a:pt x="223774" y="23113"/>
                  </a:lnTo>
                  <a:lnTo>
                    <a:pt x="223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7" name="object 4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72839" y="3011423"/>
              <a:ext cx="351409" cy="177546"/>
            </a:xfrm>
            <a:prstGeom prst="rect">
              <a:avLst/>
            </a:prstGeom>
          </p:spPr>
        </p:pic>
      </p:grpSp>
      <p:pic>
        <p:nvPicPr>
          <p:cNvPr id="48" name="object 4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723891" y="2928366"/>
            <a:ext cx="458470" cy="332359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5398008" y="2928366"/>
            <a:ext cx="588518" cy="260604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6196710" y="3011297"/>
            <a:ext cx="501395" cy="177673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6778117" y="2928366"/>
            <a:ext cx="4737735" cy="645160"/>
            <a:chOff x="6778117" y="2928366"/>
            <a:chExt cx="4737735" cy="645160"/>
          </a:xfrm>
        </p:grpSpPr>
        <p:pic>
          <p:nvPicPr>
            <p:cNvPr id="52" name="object 5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922897" y="2928366"/>
              <a:ext cx="941451" cy="260604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9287383" y="2928366"/>
              <a:ext cx="1905000" cy="260604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778117" y="2928366"/>
              <a:ext cx="4001643" cy="64465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0927080" y="3312414"/>
              <a:ext cx="588518" cy="260604"/>
            </a:xfrm>
            <a:prstGeom prst="rect">
              <a:avLst/>
            </a:prstGeom>
          </p:spPr>
        </p:pic>
      </p:grpSp>
      <p:pic>
        <p:nvPicPr>
          <p:cNvPr id="56" name="object 56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11401806" y="2928366"/>
            <a:ext cx="539242" cy="258953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1972817" y="3312414"/>
            <a:ext cx="511810" cy="260604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2620391" y="3395345"/>
            <a:ext cx="1358392" cy="248666"/>
          </a:xfrm>
          <a:prstGeom prst="rect">
            <a:avLst/>
          </a:prstGeom>
        </p:spPr>
      </p:pic>
      <p:grpSp>
        <p:nvGrpSpPr>
          <p:cNvPr id="59" name="object 59"/>
          <p:cNvGrpSpPr/>
          <p:nvPr/>
        </p:nvGrpSpPr>
        <p:grpSpPr>
          <a:xfrm>
            <a:off x="4131183" y="3312414"/>
            <a:ext cx="2367915" cy="716915"/>
            <a:chOff x="4131183" y="3312414"/>
            <a:chExt cx="2367915" cy="716915"/>
          </a:xfrm>
        </p:grpSpPr>
        <p:pic>
          <p:nvPicPr>
            <p:cNvPr id="60" name="object 60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4970018" y="3312414"/>
              <a:ext cx="1197229" cy="260604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131183" y="3312414"/>
              <a:ext cx="1764157" cy="71640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88558" y="3696462"/>
              <a:ext cx="510286" cy="260604"/>
            </a:xfrm>
            <a:prstGeom prst="rect">
              <a:avLst/>
            </a:prstGeom>
          </p:spPr>
        </p:pic>
      </p:grpSp>
      <p:grpSp>
        <p:nvGrpSpPr>
          <p:cNvPr id="63" name="object 63"/>
          <p:cNvGrpSpPr/>
          <p:nvPr/>
        </p:nvGrpSpPr>
        <p:grpSpPr>
          <a:xfrm>
            <a:off x="6329298" y="3312795"/>
            <a:ext cx="330200" cy="260350"/>
            <a:chOff x="6329298" y="3312795"/>
            <a:chExt cx="330200" cy="260350"/>
          </a:xfrm>
        </p:grpSpPr>
        <p:sp>
          <p:nvSpPr>
            <p:cNvPr id="64" name="object 64"/>
            <p:cNvSpPr/>
            <p:nvPr/>
          </p:nvSpPr>
          <p:spPr>
            <a:xfrm>
              <a:off x="6333870" y="3317367"/>
              <a:ext cx="320675" cy="251460"/>
            </a:xfrm>
            <a:custGeom>
              <a:avLst/>
              <a:gdLst/>
              <a:ahLst/>
              <a:cxnLst/>
              <a:rect l="l" t="t" r="r" b="b"/>
              <a:pathLst>
                <a:path w="320675" h="251460">
                  <a:moveTo>
                    <a:pt x="76834" y="82677"/>
                  </a:moveTo>
                  <a:lnTo>
                    <a:pt x="39369" y="92963"/>
                  </a:lnTo>
                  <a:lnTo>
                    <a:pt x="10794" y="124841"/>
                  </a:lnTo>
                  <a:lnTo>
                    <a:pt x="0" y="168275"/>
                  </a:lnTo>
                  <a:lnTo>
                    <a:pt x="1119" y="182943"/>
                  </a:lnTo>
                  <a:lnTo>
                    <a:pt x="17906" y="222377"/>
                  </a:lnTo>
                  <a:lnTo>
                    <a:pt x="57876" y="249291"/>
                  </a:lnTo>
                  <a:lnTo>
                    <a:pt x="74929" y="251079"/>
                  </a:lnTo>
                  <a:lnTo>
                    <a:pt x="85643" y="250386"/>
                  </a:lnTo>
                  <a:lnTo>
                    <a:pt x="95869" y="248300"/>
                  </a:lnTo>
                  <a:lnTo>
                    <a:pt x="105594" y="244810"/>
                  </a:lnTo>
                  <a:lnTo>
                    <a:pt x="114807" y="239903"/>
                  </a:lnTo>
                  <a:lnTo>
                    <a:pt x="116385" y="238760"/>
                  </a:lnTo>
                  <a:lnTo>
                    <a:pt x="82295" y="238760"/>
                  </a:lnTo>
                  <a:lnTo>
                    <a:pt x="71602" y="237188"/>
                  </a:lnTo>
                  <a:lnTo>
                    <a:pt x="39973" y="200445"/>
                  </a:lnTo>
                  <a:lnTo>
                    <a:pt x="32257" y="153797"/>
                  </a:lnTo>
                  <a:lnTo>
                    <a:pt x="32615" y="143531"/>
                  </a:lnTo>
                  <a:lnTo>
                    <a:pt x="46736" y="102997"/>
                  </a:lnTo>
                  <a:lnTo>
                    <a:pt x="52958" y="99441"/>
                  </a:lnTo>
                  <a:lnTo>
                    <a:pt x="59181" y="95758"/>
                  </a:lnTo>
                  <a:lnTo>
                    <a:pt x="65277" y="93980"/>
                  </a:lnTo>
                  <a:lnTo>
                    <a:pt x="116365" y="93980"/>
                  </a:lnTo>
                  <a:lnTo>
                    <a:pt x="109315" y="89535"/>
                  </a:lnTo>
                  <a:lnTo>
                    <a:pt x="93956" y="84391"/>
                  </a:lnTo>
                  <a:lnTo>
                    <a:pt x="76834" y="82677"/>
                  </a:lnTo>
                  <a:close/>
                </a:path>
                <a:path w="320675" h="251460">
                  <a:moveTo>
                    <a:pt x="116365" y="93980"/>
                  </a:moveTo>
                  <a:lnTo>
                    <a:pt x="71374" y="93980"/>
                  </a:lnTo>
                  <a:lnTo>
                    <a:pt x="80545" y="95007"/>
                  </a:lnTo>
                  <a:lnTo>
                    <a:pt x="88836" y="98107"/>
                  </a:lnTo>
                  <a:lnTo>
                    <a:pt x="116474" y="139366"/>
                  </a:lnTo>
                  <a:lnTo>
                    <a:pt x="121030" y="177165"/>
                  </a:lnTo>
                  <a:lnTo>
                    <a:pt x="120342" y="192859"/>
                  </a:lnTo>
                  <a:lnTo>
                    <a:pt x="104298" y="230937"/>
                  </a:lnTo>
                  <a:lnTo>
                    <a:pt x="82295" y="238760"/>
                  </a:lnTo>
                  <a:lnTo>
                    <a:pt x="116385" y="238760"/>
                  </a:lnTo>
                  <a:lnTo>
                    <a:pt x="143001" y="207010"/>
                  </a:lnTo>
                  <a:lnTo>
                    <a:pt x="153288" y="163830"/>
                  </a:lnTo>
                  <a:lnTo>
                    <a:pt x="152124" y="149113"/>
                  </a:lnTo>
                  <a:lnTo>
                    <a:pt x="148637" y="135255"/>
                  </a:lnTo>
                  <a:lnTo>
                    <a:pt x="142841" y="122253"/>
                  </a:lnTo>
                  <a:lnTo>
                    <a:pt x="134746" y="110109"/>
                  </a:lnTo>
                  <a:lnTo>
                    <a:pt x="122912" y="98107"/>
                  </a:lnTo>
                  <a:lnTo>
                    <a:pt x="116365" y="93980"/>
                  </a:lnTo>
                  <a:close/>
                </a:path>
                <a:path w="320675" h="251460">
                  <a:moveTo>
                    <a:pt x="275971" y="239903"/>
                  </a:moveTo>
                  <a:lnTo>
                    <a:pt x="181101" y="239903"/>
                  </a:lnTo>
                  <a:lnTo>
                    <a:pt x="181101" y="246125"/>
                  </a:lnTo>
                  <a:lnTo>
                    <a:pt x="275971" y="246125"/>
                  </a:lnTo>
                  <a:lnTo>
                    <a:pt x="275971" y="239903"/>
                  </a:lnTo>
                  <a:close/>
                </a:path>
                <a:path w="320675" h="251460">
                  <a:moveTo>
                    <a:pt x="239522" y="99822"/>
                  </a:moveTo>
                  <a:lnTo>
                    <a:pt x="210947" y="99822"/>
                  </a:lnTo>
                  <a:lnTo>
                    <a:pt x="210947" y="215519"/>
                  </a:lnTo>
                  <a:lnTo>
                    <a:pt x="210184" y="223138"/>
                  </a:lnTo>
                  <a:lnTo>
                    <a:pt x="192785" y="239903"/>
                  </a:lnTo>
                  <a:lnTo>
                    <a:pt x="254380" y="239903"/>
                  </a:lnTo>
                  <a:lnTo>
                    <a:pt x="239522" y="204216"/>
                  </a:lnTo>
                  <a:lnTo>
                    <a:pt x="239522" y="99822"/>
                  </a:lnTo>
                  <a:close/>
                </a:path>
                <a:path w="320675" h="251460">
                  <a:moveTo>
                    <a:pt x="280415" y="87375"/>
                  </a:moveTo>
                  <a:lnTo>
                    <a:pt x="180085" y="87375"/>
                  </a:lnTo>
                  <a:lnTo>
                    <a:pt x="180085" y="99822"/>
                  </a:lnTo>
                  <a:lnTo>
                    <a:pt x="280415" y="99822"/>
                  </a:lnTo>
                  <a:lnTo>
                    <a:pt x="280415" y="87375"/>
                  </a:lnTo>
                  <a:close/>
                </a:path>
                <a:path w="320675" h="251460">
                  <a:moveTo>
                    <a:pt x="277113" y="0"/>
                  </a:moveTo>
                  <a:lnTo>
                    <a:pt x="234497" y="15611"/>
                  </a:lnTo>
                  <a:lnTo>
                    <a:pt x="212851" y="55022"/>
                  </a:lnTo>
                  <a:lnTo>
                    <a:pt x="210947" y="87375"/>
                  </a:lnTo>
                  <a:lnTo>
                    <a:pt x="239522" y="87375"/>
                  </a:lnTo>
                  <a:lnTo>
                    <a:pt x="239611" y="65528"/>
                  </a:lnTo>
                  <a:lnTo>
                    <a:pt x="239666" y="59134"/>
                  </a:lnTo>
                  <a:lnTo>
                    <a:pt x="246252" y="19558"/>
                  </a:lnTo>
                  <a:lnTo>
                    <a:pt x="249935" y="16763"/>
                  </a:lnTo>
                  <a:lnTo>
                    <a:pt x="253619" y="13843"/>
                  </a:lnTo>
                  <a:lnTo>
                    <a:pt x="258063" y="12446"/>
                  </a:lnTo>
                  <a:lnTo>
                    <a:pt x="311447" y="12446"/>
                  </a:lnTo>
                  <a:lnTo>
                    <a:pt x="310642" y="11811"/>
                  </a:lnTo>
                  <a:lnTo>
                    <a:pt x="302831" y="6643"/>
                  </a:lnTo>
                  <a:lnTo>
                    <a:pt x="294640" y="2952"/>
                  </a:lnTo>
                  <a:lnTo>
                    <a:pt x="286067" y="738"/>
                  </a:lnTo>
                  <a:lnTo>
                    <a:pt x="277113" y="0"/>
                  </a:lnTo>
                  <a:close/>
                </a:path>
                <a:path w="320675" h="251460">
                  <a:moveTo>
                    <a:pt x="311447" y="12446"/>
                  </a:moveTo>
                  <a:lnTo>
                    <a:pt x="267843" y="12446"/>
                  </a:lnTo>
                  <a:lnTo>
                    <a:pt x="271779" y="13588"/>
                  </a:lnTo>
                  <a:lnTo>
                    <a:pt x="275462" y="15748"/>
                  </a:lnTo>
                  <a:lnTo>
                    <a:pt x="279019" y="17907"/>
                  </a:lnTo>
                  <a:lnTo>
                    <a:pt x="282955" y="22225"/>
                  </a:lnTo>
                  <a:lnTo>
                    <a:pt x="287147" y="28448"/>
                  </a:lnTo>
                  <a:lnTo>
                    <a:pt x="291464" y="34798"/>
                  </a:lnTo>
                  <a:lnTo>
                    <a:pt x="295021" y="38862"/>
                  </a:lnTo>
                  <a:lnTo>
                    <a:pt x="298069" y="40767"/>
                  </a:lnTo>
                  <a:lnTo>
                    <a:pt x="300989" y="42672"/>
                  </a:lnTo>
                  <a:lnTo>
                    <a:pt x="303783" y="43687"/>
                  </a:lnTo>
                  <a:lnTo>
                    <a:pt x="309879" y="43687"/>
                  </a:lnTo>
                  <a:lnTo>
                    <a:pt x="313181" y="42163"/>
                  </a:lnTo>
                  <a:lnTo>
                    <a:pt x="316102" y="39116"/>
                  </a:lnTo>
                  <a:lnTo>
                    <a:pt x="319150" y="36068"/>
                  </a:lnTo>
                  <a:lnTo>
                    <a:pt x="320675" y="32766"/>
                  </a:lnTo>
                  <a:lnTo>
                    <a:pt x="320675" y="22860"/>
                  </a:lnTo>
                  <a:lnTo>
                    <a:pt x="317246" y="17018"/>
                  </a:lnTo>
                  <a:lnTo>
                    <a:pt x="311447" y="124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329298" y="3395472"/>
              <a:ext cx="162433" cy="177546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6513956" y="3317367"/>
              <a:ext cx="140970" cy="246379"/>
            </a:xfrm>
            <a:custGeom>
              <a:avLst/>
              <a:gdLst/>
              <a:ahLst/>
              <a:cxnLst/>
              <a:rect l="l" t="t" r="r" b="b"/>
              <a:pathLst>
                <a:path w="140970" h="246379">
                  <a:moveTo>
                    <a:pt x="97027" y="0"/>
                  </a:moveTo>
                  <a:lnTo>
                    <a:pt x="137160" y="17018"/>
                  </a:lnTo>
                  <a:lnTo>
                    <a:pt x="140589" y="22860"/>
                  </a:lnTo>
                  <a:lnTo>
                    <a:pt x="140589" y="29337"/>
                  </a:lnTo>
                  <a:lnTo>
                    <a:pt x="140589" y="32766"/>
                  </a:lnTo>
                  <a:lnTo>
                    <a:pt x="139065" y="36068"/>
                  </a:lnTo>
                  <a:lnTo>
                    <a:pt x="136017" y="39116"/>
                  </a:lnTo>
                  <a:lnTo>
                    <a:pt x="133096" y="42163"/>
                  </a:lnTo>
                  <a:lnTo>
                    <a:pt x="129794" y="43687"/>
                  </a:lnTo>
                  <a:lnTo>
                    <a:pt x="126365" y="43687"/>
                  </a:lnTo>
                  <a:lnTo>
                    <a:pt x="123698" y="43687"/>
                  </a:lnTo>
                  <a:lnTo>
                    <a:pt x="120903" y="42672"/>
                  </a:lnTo>
                  <a:lnTo>
                    <a:pt x="117983" y="40767"/>
                  </a:lnTo>
                  <a:lnTo>
                    <a:pt x="114935" y="38862"/>
                  </a:lnTo>
                  <a:lnTo>
                    <a:pt x="111378" y="34798"/>
                  </a:lnTo>
                  <a:lnTo>
                    <a:pt x="107061" y="28448"/>
                  </a:lnTo>
                  <a:lnTo>
                    <a:pt x="102870" y="22225"/>
                  </a:lnTo>
                  <a:lnTo>
                    <a:pt x="98933" y="17907"/>
                  </a:lnTo>
                  <a:lnTo>
                    <a:pt x="95376" y="15748"/>
                  </a:lnTo>
                  <a:lnTo>
                    <a:pt x="91694" y="13588"/>
                  </a:lnTo>
                  <a:lnTo>
                    <a:pt x="87757" y="12446"/>
                  </a:lnTo>
                  <a:lnTo>
                    <a:pt x="83312" y="12446"/>
                  </a:lnTo>
                  <a:lnTo>
                    <a:pt x="77977" y="12446"/>
                  </a:lnTo>
                  <a:lnTo>
                    <a:pt x="73533" y="13843"/>
                  </a:lnTo>
                  <a:lnTo>
                    <a:pt x="69850" y="16763"/>
                  </a:lnTo>
                  <a:lnTo>
                    <a:pt x="66167" y="19558"/>
                  </a:lnTo>
                  <a:lnTo>
                    <a:pt x="59580" y="59134"/>
                  </a:lnTo>
                  <a:lnTo>
                    <a:pt x="59436" y="75946"/>
                  </a:lnTo>
                  <a:lnTo>
                    <a:pt x="59436" y="87375"/>
                  </a:lnTo>
                  <a:lnTo>
                    <a:pt x="100329" y="87375"/>
                  </a:lnTo>
                  <a:lnTo>
                    <a:pt x="100329" y="99822"/>
                  </a:lnTo>
                  <a:lnTo>
                    <a:pt x="59436" y="99822"/>
                  </a:lnTo>
                  <a:lnTo>
                    <a:pt x="59436" y="204216"/>
                  </a:lnTo>
                  <a:lnTo>
                    <a:pt x="74295" y="239903"/>
                  </a:lnTo>
                  <a:lnTo>
                    <a:pt x="81407" y="239903"/>
                  </a:lnTo>
                  <a:lnTo>
                    <a:pt x="95885" y="239903"/>
                  </a:lnTo>
                  <a:lnTo>
                    <a:pt x="95885" y="246125"/>
                  </a:lnTo>
                  <a:lnTo>
                    <a:pt x="1016" y="246125"/>
                  </a:lnTo>
                  <a:lnTo>
                    <a:pt x="1016" y="239903"/>
                  </a:lnTo>
                  <a:lnTo>
                    <a:pt x="8127" y="239903"/>
                  </a:lnTo>
                  <a:lnTo>
                    <a:pt x="12700" y="239903"/>
                  </a:lnTo>
                  <a:lnTo>
                    <a:pt x="16891" y="238760"/>
                  </a:lnTo>
                  <a:lnTo>
                    <a:pt x="20700" y="236474"/>
                  </a:lnTo>
                  <a:lnTo>
                    <a:pt x="24511" y="234187"/>
                  </a:lnTo>
                  <a:lnTo>
                    <a:pt x="27177" y="231012"/>
                  </a:lnTo>
                  <a:lnTo>
                    <a:pt x="28701" y="227075"/>
                  </a:lnTo>
                  <a:lnTo>
                    <a:pt x="30099" y="223138"/>
                  </a:lnTo>
                  <a:lnTo>
                    <a:pt x="30861" y="215519"/>
                  </a:lnTo>
                  <a:lnTo>
                    <a:pt x="30861" y="204216"/>
                  </a:lnTo>
                  <a:lnTo>
                    <a:pt x="30861" y="99822"/>
                  </a:lnTo>
                  <a:lnTo>
                    <a:pt x="0" y="99822"/>
                  </a:lnTo>
                  <a:lnTo>
                    <a:pt x="0" y="87375"/>
                  </a:lnTo>
                  <a:lnTo>
                    <a:pt x="30861" y="87375"/>
                  </a:lnTo>
                  <a:lnTo>
                    <a:pt x="30861" y="76962"/>
                  </a:lnTo>
                  <a:lnTo>
                    <a:pt x="38481" y="36703"/>
                  </a:lnTo>
                  <a:lnTo>
                    <a:pt x="69846" y="5679"/>
                  </a:lnTo>
                  <a:lnTo>
                    <a:pt x="87475" y="623"/>
                  </a:lnTo>
                  <a:lnTo>
                    <a:pt x="97027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7" name="object 6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575627" y="3395345"/>
            <a:ext cx="1277683" cy="561721"/>
          </a:xfrm>
          <a:prstGeom prst="rect">
            <a:avLst/>
          </a:prstGeom>
        </p:spPr>
      </p:pic>
      <p:grpSp>
        <p:nvGrpSpPr>
          <p:cNvPr id="68" name="object 68"/>
          <p:cNvGrpSpPr/>
          <p:nvPr/>
        </p:nvGrpSpPr>
        <p:grpSpPr>
          <a:xfrm>
            <a:off x="11663298" y="3312414"/>
            <a:ext cx="273685" cy="255904"/>
            <a:chOff x="11663298" y="3312414"/>
            <a:chExt cx="273685" cy="255904"/>
          </a:xfrm>
        </p:grpSpPr>
        <p:sp>
          <p:nvSpPr>
            <p:cNvPr id="69" name="object 69"/>
            <p:cNvSpPr/>
            <p:nvPr/>
          </p:nvSpPr>
          <p:spPr>
            <a:xfrm>
              <a:off x="11667870" y="3316986"/>
              <a:ext cx="264795" cy="247015"/>
            </a:xfrm>
            <a:custGeom>
              <a:avLst/>
              <a:gdLst/>
              <a:ahLst/>
              <a:cxnLst/>
              <a:rect l="l" t="t" r="r" b="b"/>
              <a:pathLst>
                <a:path w="264795" h="247014">
                  <a:moveTo>
                    <a:pt x="171830" y="240284"/>
                  </a:moveTo>
                  <a:lnTo>
                    <a:pt x="93345" y="240284"/>
                  </a:lnTo>
                  <a:lnTo>
                    <a:pt x="93345" y="246506"/>
                  </a:lnTo>
                  <a:lnTo>
                    <a:pt x="171830" y="246506"/>
                  </a:lnTo>
                  <a:lnTo>
                    <a:pt x="171830" y="240284"/>
                  </a:lnTo>
                  <a:close/>
                </a:path>
                <a:path w="264795" h="247014">
                  <a:moveTo>
                    <a:pt x="264540" y="240284"/>
                  </a:moveTo>
                  <a:lnTo>
                    <a:pt x="186054" y="240284"/>
                  </a:lnTo>
                  <a:lnTo>
                    <a:pt x="186054" y="246506"/>
                  </a:lnTo>
                  <a:lnTo>
                    <a:pt x="264540" y="246506"/>
                  </a:lnTo>
                  <a:lnTo>
                    <a:pt x="264540" y="240284"/>
                  </a:lnTo>
                  <a:close/>
                </a:path>
                <a:path w="264795" h="247014">
                  <a:moveTo>
                    <a:pt x="146050" y="106172"/>
                  </a:moveTo>
                  <a:lnTo>
                    <a:pt x="107950" y="106172"/>
                  </a:lnTo>
                  <a:lnTo>
                    <a:pt x="110362" y="106934"/>
                  </a:lnTo>
                  <a:lnTo>
                    <a:pt x="112140" y="108330"/>
                  </a:lnTo>
                  <a:lnTo>
                    <a:pt x="117348" y="222250"/>
                  </a:lnTo>
                  <a:lnTo>
                    <a:pt x="115950" y="230124"/>
                  </a:lnTo>
                  <a:lnTo>
                    <a:pt x="110362" y="238251"/>
                  </a:lnTo>
                  <a:lnTo>
                    <a:pt x="104901" y="240284"/>
                  </a:lnTo>
                  <a:lnTo>
                    <a:pt x="163195" y="240284"/>
                  </a:lnTo>
                  <a:lnTo>
                    <a:pt x="147954" y="230631"/>
                  </a:lnTo>
                  <a:lnTo>
                    <a:pt x="146684" y="228091"/>
                  </a:lnTo>
                  <a:lnTo>
                    <a:pt x="146133" y="222250"/>
                  </a:lnTo>
                  <a:lnTo>
                    <a:pt x="146050" y="126873"/>
                  </a:lnTo>
                  <a:lnTo>
                    <a:pt x="156263" y="117038"/>
                  </a:lnTo>
                  <a:lnTo>
                    <a:pt x="156738" y="116712"/>
                  </a:lnTo>
                  <a:lnTo>
                    <a:pt x="146050" y="116712"/>
                  </a:lnTo>
                  <a:lnTo>
                    <a:pt x="146050" y="106172"/>
                  </a:lnTo>
                  <a:close/>
                </a:path>
                <a:path w="264795" h="247014">
                  <a:moveTo>
                    <a:pt x="233612" y="104393"/>
                  </a:moveTo>
                  <a:lnTo>
                    <a:pt x="195960" y="104393"/>
                  </a:lnTo>
                  <a:lnTo>
                    <a:pt x="202310" y="107696"/>
                  </a:lnTo>
                  <a:lnTo>
                    <a:pt x="206121" y="114173"/>
                  </a:lnTo>
                  <a:lnTo>
                    <a:pt x="208547" y="119790"/>
                  </a:lnTo>
                  <a:lnTo>
                    <a:pt x="210296" y="126920"/>
                  </a:lnTo>
                  <a:lnTo>
                    <a:pt x="211353" y="135550"/>
                  </a:lnTo>
                  <a:lnTo>
                    <a:pt x="211610" y="142875"/>
                  </a:lnTo>
                  <a:lnTo>
                    <a:pt x="211596" y="222250"/>
                  </a:lnTo>
                  <a:lnTo>
                    <a:pt x="196723" y="240284"/>
                  </a:lnTo>
                  <a:lnTo>
                    <a:pt x="256921" y="240284"/>
                  </a:lnTo>
                  <a:lnTo>
                    <a:pt x="240283" y="142875"/>
                  </a:lnTo>
                  <a:lnTo>
                    <a:pt x="240045" y="132804"/>
                  </a:lnTo>
                  <a:lnTo>
                    <a:pt x="239331" y="124126"/>
                  </a:lnTo>
                  <a:lnTo>
                    <a:pt x="238171" y="117038"/>
                  </a:lnTo>
                  <a:lnTo>
                    <a:pt x="238100" y="116712"/>
                  </a:lnTo>
                  <a:lnTo>
                    <a:pt x="236474" y="110998"/>
                  </a:lnTo>
                  <a:lnTo>
                    <a:pt x="233612" y="104393"/>
                  </a:lnTo>
                  <a:close/>
                </a:path>
                <a:path w="264795" h="247014">
                  <a:moveTo>
                    <a:pt x="207899" y="83058"/>
                  </a:moveTo>
                  <a:lnTo>
                    <a:pt x="199262" y="83058"/>
                  </a:lnTo>
                  <a:lnTo>
                    <a:pt x="186430" y="85155"/>
                  </a:lnTo>
                  <a:lnTo>
                    <a:pt x="173275" y="91455"/>
                  </a:lnTo>
                  <a:lnTo>
                    <a:pt x="159811" y="101971"/>
                  </a:lnTo>
                  <a:lnTo>
                    <a:pt x="146050" y="116712"/>
                  </a:lnTo>
                  <a:lnTo>
                    <a:pt x="156738" y="116712"/>
                  </a:lnTo>
                  <a:lnTo>
                    <a:pt x="166512" y="110013"/>
                  </a:lnTo>
                  <a:lnTo>
                    <a:pt x="176785" y="105798"/>
                  </a:lnTo>
                  <a:lnTo>
                    <a:pt x="187071" y="104393"/>
                  </a:lnTo>
                  <a:lnTo>
                    <a:pt x="233612" y="104393"/>
                  </a:lnTo>
                  <a:lnTo>
                    <a:pt x="233473" y="104072"/>
                  </a:lnTo>
                  <a:lnTo>
                    <a:pt x="229996" y="98170"/>
                  </a:lnTo>
                  <a:lnTo>
                    <a:pt x="226044" y="93317"/>
                  </a:lnTo>
                  <a:lnTo>
                    <a:pt x="221614" y="89535"/>
                  </a:lnTo>
                  <a:lnTo>
                    <a:pt x="215392" y="85216"/>
                  </a:lnTo>
                  <a:lnTo>
                    <a:pt x="207899" y="83058"/>
                  </a:lnTo>
                  <a:close/>
                </a:path>
                <a:path w="264795" h="247014">
                  <a:moveTo>
                    <a:pt x="146050" y="83058"/>
                  </a:moveTo>
                  <a:lnTo>
                    <a:pt x="138556" y="83058"/>
                  </a:lnTo>
                  <a:lnTo>
                    <a:pt x="90677" y="102488"/>
                  </a:lnTo>
                  <a:lnTo>
                    <a:pt x="93345" y="108712"/>
                  </a:lnTo>
                  <a:lnTo>
                    <a:pt x="97789" y="106934"/>
                  </a:lnTo>
                  <a:lnTo>
                    <a:pt x="101726" y="106172"/>
                  </a:lnTo>
                  <a:lnTo>
                    <a:pt x="146050" y="106172"/>
                  </a:lnTo>
                  <a:lnTo>
                    <a:pt x="146050" y="83058"/>
                  </a:lnTo>
                  <a:close/>
                </a:path>
                <a:path w="264795" h="247014">
                  <a:moveTo>
                    <a:pt x="79501" y="240284"/>
                  </a:moveTo>
                  <a:lnTo>
                    <a:pt x="2412" y="240284"/>
                  </a:lnTo>
                  <a:lnTo>
                    <a:pt x="2412" y="246506"/>
                  </a:lnTo>
                  <a:lnTo>
                    <a:pt x="79501" y="246506"/>
                  </a:lnTo>
                  <a:lnTo>
                    <a:pt x="79501" y="240284"/>
                  </a:lnTo>
                  <a:close/>
                </a:path>
                <a:path w="264795" h="247014">
                  <a:moveTo>
                    <a:pt x="55499" y="106172"/>
                  </a:moveTo>
                  <a:lnTo>
                    <a:pt x="17145" y="106172"/>
                  </a:lnTo>
                  <a:lnTo>
                    <a:pt x="19557" y="106806"/>
                  </a:lnTo>
                  <a:lnTo>
                    <a:pt x="22986" y="109727"/>
                  </a:lnTo>
                  <a:lnTo>
                    <a:pt x="26655" y="220599"/>
                  </a:lnTo>
                  <a:lnTo>
                    <a:pt x="25907" y="227202"/>
                  </a:lnTo>
                  <a:lnTo>
                    <a:pt x="24256" y="230631"/>
                  </a:lnTo>
                  <a:lnTo>
                    <a:pt x="22732" y="234061"/>
                  </a:lnTo>
                  <a:lnTo>
                    <a:pt x="20700" y="236600"/>
                  </a:lnTo>
                  <a:lnTo>
                    <a:pt x="18033" y="238125"/>
                  </a:lnTo>
                  <a:lnTo>
                    <a:pt x="15367" y="239522"/>
                  </a:lnTo>
                  <a:lnTo>
                    <a:pt x="10159" y="240284"/>
                  </a:lnTo>
                  <a:lnTo>
                    <a:pt x="72008" y="240284"/>
                  </a:lnTo>
                  <a:lnTo>
                    <a:pt x="66801" y="239522"/>
                  </a:lnTo>
                  <a:lnTo>
                    <a:pt x="61213" y="236219"/>
                  </a:lnTo>
                  <a:lnTo>
                    <a:pt x="59054" y="233806"/>
                  </a:lnTo>
                  <a:lnTo>
                    <a:pt x="57657" y="230504"/>
                  </a:lnTo>
                  <a:lnTo>
                    <a:pt x="56133" y="227202"/>
                  </a:lnTo>
                  <a:lnTo>
                    <a:pt x="55499" y="220599"/>
                  </a:lnTo>
                  <a:lnTo>
                    <a:pt x="55499" y="106172"/>
                  </a:lnTo>
                  <a:close/>
                </a:path>
                <a:path w="264795" h="247014">
                  <a:moveTo>
                    <a:pt x="55499" y="83058"/>
                  </a:moveTo>
                  <a:lnTo>
                    <a:pt x="47751" y="83058"/>
                  </a:lnTo>
                  <a:lnTo>
                    <a:pt x="0" y="102488"/>
                  </a:lnTo>
                  <a:lnTo>
                    <a:pt x="2412" y="108712"/>
                  </a:lnTo>
                  <a:lnTo>
                    <a:pt x="6984" y="106934"/>
                  </a:lnTo>
                  <a:lnTo>
                    <a:pt x="10922" y="106172"/>
                  </a:lnTo>
                  <a:lnTo>
                    <a:pt x="55499" y="106172"/>
                  </a:lnTo>
                  <a:lnTo>
                    <a:pt x="55499" y="83058"/>
                  </a:lnTo>
                  <a:close/>
                </a:path>
                <a:path w="264795" h="247014">
                  <a:moveTo>
                    <a:pt x="45847" y="0"/>
                  </a:moveTo>
                  <a:lnTo>
                    <a:pt x="36068" y="0"/>
                  </a:lnTo>
                  <a:lnTo>
                    <a:pt x="31876" y="1650"/>
                  </a:lnTo>
                  <a:lnTo>
                    <a:pt x="25019" y="8509"/>
                  </a:lnTo>
                  <a:lnTo>
                    <a:pt x="23368" y="12700"/>
                  </a:lnTo>
                  <a:lnTo>
                    <a:pt x="23368" y="22351"/>
                  </a:lnTo>
                  <a:lnTo>
                    <a:pt x="25146" y="26542"/>
                  </a:lnTo>
                  <a:lnTo>
                    <a:pt x="28575" y="29972"/>
                  </a:lnTo>
                  <a:lnTo>
                    <a:pt x="32003" y="33527"/>
                  </a:lnTo>
                  <a:lnTo>
                    <a:pt x="36195" y="35178"/>
                  </a:lnTo>
                  <a:lnTo>
                    <a:pt x="45847" y="35178"/>
                  </a:lnTo>
                  <a:lnTo>
                    <a:pt x="50037" y="33527"/>
                  </a:lnTo>
                  <a:lnTo>
                    <a:pt x="53467" y="29972"/>
                  </a:lnTo>
                  <a:lnTo>
                    <a:pt x="56896" y="26542"/>
                  </a:lnTo>
                  <a:lnTo>
                    <a:pt x="58547" y="22351"/>
                  </a:lnTo>
                  <a:lnTo>
                    <a:pt x="58547" y="12700"/>
                  </a:lnTo>
                  <a:lnTo>
                    <a:pt x="56896" y="8509"/>
                  </a:lnTo>
                  <a:lnTo>
                    <a:pt x="50037" y="1650"/>
                  </a:lnTo>
                  <a:lnTo>
                    <a:pt x="45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0" name="object 7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663298" y="3395472"/>
              <a:ext cx="273684" cy="172592"/>
            </a:xfrm>
            <a:prstGeom prst="rect">
              <a:avLst/>
            </a:prstGeom>
          </p:spPr>
        </p:pic>
        <p:sp>
          <p:nvSpPr>
            <p:cNvPr id="71" name="object 71"/>
            <p:cNvSpPr/>
            <p:nvPr/>
          </p:nvSpPr>
          <p:spPr>
            <a:xfrm>
              <a:off x="11691238" y="3316986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59" h="35560">
                  <a:moveTo>
                    <a:pt x="17652" y="0"/>
                  </a:moveTo>
                  <a:lnTo>
                    <a:pt x="22478" y="0"/>
                  </a:lnTo>
                  <a:lnTo>
                    <a:pt x="26669" y="1650"/>
                  </a:lnTo>
                  <a:lnTo>
                    <a:pt x="30099" y="5079"/>
                  </a:lnTo>
                  <a:lnTo>
                    <a:pt x="33527" y="8509"/>
                  </a:lnTo>
                  <a:lnTo>
                    <a:pt x="35178" y="12700"/>
                  </a:lnTo>
                  <a:lnTo>
                    <a:pt x="35178" y="17525"/>
                  </a:lnTo>
                  <a:lnTo>
                    <a:pt x="35178" y="22351"/>
                  </a:lnTo>
                  <a:lnTo>
                    <a:pt x="33527" y="26542"/>
                  </a:lnTo>
                  <a:lnTo>
                    <a:pt x="30099" y="29972"/>
                  </a:lnTo>
                  <a:lnTo>
                    <a:pt x="26669" y="33527"/>
                  </a:lnTo>
                  <a:lnTo>
                    <a:pt x="22478" y="35178"/>
                  </a:lnTo>
                  <a:lnTo>
                    <a:pt x="17652" y="35178"/>
                  </a:lnTo>
                  <a:lnTo>
                    <a:pt x="12826" y="35178"/>
                  </a:lnTo>
                  <a:lnTo>
                    <a:pt x="8635" y="33527"/>
                  </a:lnTo>
                  <a:lnTo>
                    <a:pt x="5206" y="29972"/>
                  </a:lnTo>
                  <a:lnTo>
                    <a:pt x="1777" y="26542"/>
                  </a:lnTo>
                  <a:lnTo>
                    <a:pt x="0" y="22351"/>
                  </a:lnTo>
                  <a:lnTo>
                    <a:pt x="0" y="17525"/>
                  </a:lnTo>
                  <a:lnTo>
                    <a:pt x="0" y="12700"/>
                  </a:lnTo>
                  <a:lnTo>
                    <a:pt x="1650" y="8509"/>
                  </a:lnTo>
                  <a:lnTo>
                    <a:pt x="5079" y="5079"/>
                  </a:lnTo>
                  <a:lnTo>
                    <a:pt x="8508" y="1650"/>
                  </a:lnTo>
                  <a:lnTo>
                    <a:pt x="12700" y="0"/>
                  </a:lnTo>
                  <a:lnTo>
                    <a:pt x="1765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2" name="object 72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956054" y="3696461"/>
            <a:ext cx="510286" cy="260604"/>
          </a:xfrm>
          <a:prstGeom prst="rect">
            <a:avLst/>
          </a:prstGeom>
        </p:spPr>
      </p:pic>
      <p:pic>
        <p:nvPicPr>
          <p:cNvPr id="73" name="object 73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557526" y="3779520"/>
            <a:ext cx="486918" cy="177546"/>
          </a:xfrm>
          <a:prstGeom prst="rect">
            <a:avLst/>
          </a:prstGeom>
        </p:spPr>
      </p:pic>
      <p:pic>
        <p:nvPicPr>
          <p:cNvPr id="74" name="object 74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3139313" y="3779392"/>
            <a:ext cx="914654" cy="177673"/>
          </a:xfrm>
          <a:prstGeom prst="rect">
            <a:avLst/>
          </a:prstGeom>
        </p:spPr>
      </p:pic>
      <p:pic>
        <p:nvPicPr>
          <p:cNvPr id="75" name="object 75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6595236" y="3696461"/>
            <a:ext cx="1158875" cy="332359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3677" y="4285234"/>
            <a:ext cx="97053" cy="97028"/>
          </a:xfrm>
          <a:prstGeom prst="rect">
            <a:avLst/>
          </a:prstGeom>
        </p:spPr>
      </p:pic>
      <p:grpSp>
        <p:nvGrpSpPr>
          <p:cNvPr id="77" name="object 77"/>
          <p:cNvGrpSpPr/>
          <p:nvPr/>
        </p:nvGrpSpPr>
        <p:grpSpPr>
          <a:xfrm>
            <a:off x="583780" y="4207002"/>
            <a:ext cx="3391535" cy="691515"/>
            <a:chOff x="583780" y="4207002"/>
            <a:chExt cx="3391535" cy="691515"/>
          </a:xfrm>
        </p:grpSpPr>
        <p:pic>
          <p:nvPicPr>
            <p:cNvPr id="78" name="object 78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3556253" y="4289933"/>
              <a:ext cx="418465" cy="177673"/>
            </a:xfrm>
            <a:prstGeom prst="rect">
              <a:avLst/>
            </a:prstGeom>
          </p:spPr>
        </p:pic>
        <p:pic>
          <p:nvPicPr>
            <p:cNvPr id="79" name="object 79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16201" y="4207002"/>
              <a:ext cx="2341118" cy="691261"/>
            </a:xfrm>
            <a:prstGeom prst="rect">
              <a:avLst/>
            </a:prstGeom>
          </p:spPr>
        </p:pic>
        <p:pic>
          <p:nvPicPr>
            <p:cNvPr id="80" name="object 80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83780" y="4218432"/>
              <a:ext cx="1171486" cy="625602"/>
            </a:xfrm>
            <a:prstGeom prst="rect">
              <a:avLst/>
            </a:prstGeom>
          </p:spPr>
        </p:pic>
        <p:pic>
          <p:nvPicPr>
            <p:cNvPr id="81" name="object 81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27402" y="4589526"/>
              <a:ext cx="1278001" cy="308737"/>
            </a:xfrm>
            <a:prstGeom prst="rect">
              <a:avLst/>
            </a:prstGeom>
          </p:spPr>
        </p:pic>
      </p:grpSp>
      <p:pic>
        <p:nvPicPr>
          <p:cNvPr id="82" name="object 82"/>
          <p:cNvPicPr/>
          <p:nvPr/>
        </p:nvPicPr>
        <p:blipFill>
          <a:blip r:embed="rId53" cstate="print"/>
          <a:stretch>
            <a:fillRect/>
          </a:stretch>
        </p:blipFill>
        <p:spPr>
          <a:xfrm>
            <a:off x="4121658" y="4207002"/>
            <a:ext cx="1267333" cy="260604"/>
          </a:xfrm>
          <a:prstGeom prst="rect">
            <a:avLst/>
          </a:prstGeom>
        </p:spPr>
      </p:pic>
      <p:grpSp>
        <p:nvGrpSpPr>
          <p:cNvPr id="83" name="object 83"/>
          <p:cNvGrpSpPr/>
          <p:nvPr/>
        </p:nvGrpSpPr>
        <p:grpSpPr>
          <a:xfrm>
            <a:off x="5533771" y="4207002"/>
            <a:ext cx="273685" cy="255904"/>
            <a:chOff x="5533771" y="4207002"/>
            <a:chExt cx="273685" cy="255904"/>
          </a:xfrm>
        </p:grpSpPr>
        <p:sp>
          <p:nvSpPr>
            <p:cNvPr id="84" name="object 84"/>
            <p:cNvSpPr/>
            <p:nvPr/>
          </p:nvSpPr>
          <p:spPr>
            <a:xfrm>
              <a:off x="5538343" y="4211574"/>
              <a:ext cx="264795" cy="247015"/>
            </a:xfrm>
            <a:custGeom>
              <a:avLst/>
              <a:gdLst/>
              <a:ahLst/>
              <a:cxnLst/>
              <a:rect l="l" t="t" r="r" b="b"/>
              <a:pathLst>
                <a:path w="264795" h="247014">
                  <a:moveTo>
                    <a:pt x="171831" y="240283"/>
                  </a:moveTo>
                  <a:lnTo>
                    <a:pt x="93345" y="240283"/>
                  </a:lnTo>
                  <a:lnTo>
                    <a:pt x="93345" y="246506"/>
                  </a:lnTo>
                  <a:lnTo>
                    <a:pt x="171831" y="246506"/>
                  </a:lnTo>
                  <a:lnTo>
                    <a:pt x="171831" y="240283"/>
                  </a:lnTo>
                  <a:close/>
                </a:path>
                <a:path w="264795" h="247014">
                  <a:moveTo>
                    <a:pt x="264541" y="240283"/>
                  </a:moveTo>
                  <a:lnTo>
                    <a:pt x="186055" y="240283"/>
                  </a:lnTo>
                  <a:lnTo>
                    <a:pt x="186055" y="246506"/>
                  </a:lnTo>
                  <a:lnTo>
                    <a:pt x="264541" y="246506"/>
                  </a:lnTo>
                  <a:lnTo>
                    <a:pt x="264541" y="240283"/>
                  </a:lnTo>
                  <a:close/>
                </a:path>
                <a:path w="264795" h="247014">
                  <a:moveTo>
                    <a:pt x="146050" y="106171"/>
                  </a:moveTo>
                  <a:lnTo>
                    <a:pt x="107950" y="106171"/>
                  </a:lnTo>
                  <a:lnTo>
                    <a:pt x="110362" y="106933"/>
                  </a:lnTo>
                  <a:lnTo>
                    <a:pt x="112141" y="108331"/>
                  </a:lnTo>
                  <a:lnTo>
                    <a:pt x="117348" y="222250"/>
                  </a:lnTo>
                  <a:lnTo>
                    <a:pt x="115951" y="230124"/>
                  </a:lnTo>
                  <a:lnTo>
                    <a:pt x="110362" y="238251"/>
                  </a:lnTo>
                  <a:lnTo>
                    <a:pt x="104902" y="240283"/>
                  </a:lnTo>
                  <a:lnTo>
                    <a:pt x="163195" y="240283"/>
                  </a:lnTo>
                  <a:lnTo>
                    <a:pt x="147955" y="230631"/>
                  </a:lnTo>
                  <a:lnTo>
                    <a:pt x="146685" y="228092"/>
                  </a:lnTo>
                  <a:lnTo>
                    <a:pt x="146133" y="222250"/>
                  </a:lnTo>
                  <a:lnTo>
                    <a:pt x="146050" y="126873"/>
                  </a:lnTo>
                  <a:lnTo>
                    <a:pt x="156263" y="117038"/>
                  </a:lnTo>
                  <a:lnTo>
                    <a:pt x="156738" y="116712"/>
                  </a:lnTo>
                  <a:lnTo>
                    <a:pt x="146050" y="116712"/>
                  </a:lnTo>
                  <a:lnTo>
                    <a:pt x="146050" y="106171"/>
                  </a:lnTo>
                  <a:close/>
                </a:path>
                <a:path w="264795" h="247014">
                  <a:moveTo>
                    <a:pt x="233612" y="104393"/>
                  </a:moveTo>
                  <a:lnTo>
                    <a:pt x="195961" y="104393"/>
                  </a:lnTo>
                  <a:lnTo>
                    <a:pt x="202311" y="107695"/>
                  </a:lnTo>
                  <a:lnTo>
                    <a:pt x="206121" y="114173"/>
                  </a:lnTo>
                  <a:lnTo>
                    <a:pt x="208547" y="119790"/>
                  </a:lnTo>
                  <a:lnTo>
                    <a:pt x="210296" y="126920"/>
                  </a:lnTo>
                  <a:lnTo>
                    <a:pt x="211353" y="135550"/>
                  </a:lnTo>
                  <a:lnTo>
                    <a:pt x="211610" y="142875"/>
                  </a:lnTo>
                  <a:lnTo>
                    <a:pt x="211596" y="222250"/>
                  </a:lnTo>
                  <a:lnTo>
                    <a:pt x="196723" y="240283"/>
                  </a:lnTo>
                  <a:lnTo>
                    <a:pt x="256921" y="240283"/>
                  </a:lnTo>
                  <a:lnTo>
                    <a:pt x="240284" y="142875"/>
                  </a:lnTo>
                  <a:lnTo>
                    <a:pt x="240045" y="132804"/>
                  </a:lnTo>
                  <a:lnTo>
                    <a:pt x="239331" y="124126"/>
                  </a:lnTo>
                  <a:lnTo>
                    <a:pt x="238171" y="117038"/>
                  </a:lnTo>
                  <a:lnTo>
                    <a:pt x="238100" y="116712"/>
                  </a:lnTo>
                  <a:lnTo>
                    <a:pt x="236474" y="110998"/>
                  </a:lnTo>
                  <a:lnTo>
                    <a:pt x="233612" y="104393"/>
                  </a:lnTo>
                  <a:close/>
                </a:path>
                <a:path w="264795" h="247014">
                  <a:moveTo>
                    <a:pt x="207899" y="83057"/>
                  </a:moveTo>
                  <a:lnTo>
                    <a:pt x="199262" y="83057"/>
                  </a:lnTo>
                  <a:lnTo>
                    <a:pt x="186430" y="85155"/>
                  </a:lnTo>
                  <a:lnTo>
                    <a:pt x="173275" y="91455"/>
                  </a:lnTo>
                  <a:lnTo>
                    <a:pt x="159811" y="101971"/>
                  </a:lnTo>
                  <a:lnTo>
                    <a:pt x="146050" y="116712"/>
                  </a:lnTo>
                  <a:lnTo>
                    <a:pt x="156738" y="116712"/>
                  </a:lnTo>
                  <a:lnTo>
                    <a:pt x="166512" y="110013"/>
                  </a:lnTo>
                  <a:lnTo>
                    <a:pt x="176785" y="105798"/>
                  </a:lnTo>
                  <a:lnTo>
                    <a:pt x="187071" y="104393"/>
                  </a:lnTo>
                  <a:lnTo>
                    <a:pt x="233612" y="104393"/>
                  </a:lnTo>
                  <a:lnTo>
                    <a:pt x="233473" y="104072"/>
                  </a:lnTo>
                  <a:lnTo>
                    <a:pt x="229997" y="98170"/>
                  </a:lnTo>
                  <a:lnTo>
                    <a:pt x="226044" y="93317"/>
                  </a:lnTo>
                  <a:lnTo>
                    <a:pt x="221615" y="89534"/>
                  </a:lnTo>
                  <a:lnTo>
                    <a:pt x="215392" y="85217"/>
                  </a:lnTo>
                  <a:lnTo>
                    <a:pt x="207899" y="83057"/>
                  </a:lnTo>
                  <a:close/>
                </a:path>
                <a:path w="264795" h="247014">
                  <a:moveTo>
                    <a:pt x="146050" y="83057"/>
                  </a:moveTo>
                  <a:lnTo>
                    <a:pt x="138557" y="83057"/>
                  </a:lnTo>
                  <a:lnTo>
                    <a:pt x="90678" y="102488"/>
                  </a:lnTo>
                  <a:lnTo>
                    <a:pt x="93345" y="108712"/>
                  </a:lnTo>
                  <a:lnTo>
                    <a:pt x="97790" y="106933"/>
                  </a:lnTo>
                  <a:lnTo>
                    <a:pt x="101727" y="106171"/>
                  </a:lnTo>
                  <a:lnTo>
                    <a:pt x="146050" y="106171"/>
                  </a:lnTo>
                  <a:lnTo>
                    <a:pt x="146050" y="83057"/>
                  </a:lnTo>
                  <a:close/>
                </a:path>
                <a:path w="264795" h="247014">
                  <a:moveTo>
                    <a:pt x="79502" y="240283"/>
                  </a:moveTo>
                  <a:lnTo>
                    <a:pt x="2412" y="240283"/>
                  </a:lnTo>
                  <a:lnTo>
                    <a:pt x="2412" y="246506"/>
                  </a:lnTo>
                  <a:lnTo>
                    <a:pt x="79502" y="246506"/>
                  </a:lnTo>
                  <a:lnTo>
                    <a:pt x="79502" y="240283"/>
                  </a:lnTo>
                  <a:close/>
                </a:path>
                <a:path w="264795" h="247014">
                  <a:moveTo>
                    <a:pt x="55499" y="106171"/>
                  </a:moveTo>
                  <a:lnTo>
                    <a:pt x="17145" y="106171"/>
                  </a:lnTo>
                  <a:lnTo>
                    <a:pt x="19558" y="106806"/>
                  </a:lnTo>
                  <a:lnTo>
                    <a:pt x="22987" y="109727"/>
                  </a:lnTo>
                  <a:lnTo>
                    <a:pt x="26655" y="220599"/>
                  </a:lnTo>
                  <a:lnTo>
                    <a:pt x="25908" y="227202"/>
                  </a:lnTo>
                  <a:lnTo>
                    <a:pt x="10160" y="240283"/>
                  </a:lnTo>
                  <a:lnTo>
                    <a:pt x="72009" y="240283"/>
                  </a:lnTo>
                  <a:lnTo>
                    <a:pt x="66802" y="239521"/>
                  </a:lnTo>
                  <a:lnTo>
                    <a:pt x="61214" y="236219"/>
                  </a:lnTo>
                  <a:lnTo>
                    <a:pt x="59055" y="233806"/>
                  </a:lnTo>
                  <a:lnTo>
                    <a:pt x="57658" y="230505"/>
                  </a:lnTo>
                  <a:lnTo>
                    <a:pt x="56134" y="227202"/>
                  </a:lnTo>
                  <a:lnTo>
                    <a:pt x="55499" y="220599"/>
                  </a:lnTo>
                  <a:lnTo>
                    <a:pt x="55499" y="106171"/>
                  </a:lnTo>
                  <a:close/>
                </a:path>
                <a:path w="264795" h="247014">
                  <a:moveTo>
                    <a:pt x="55499" y="83057"/>
                  </a:moveTo>
                  <a:lnTo>
                    <a:pt x="47752" y="83057"/>
                  </a:lnTo>
                  <a:lnTo>
                    <a:pt x="0" y="102488"/>
                  </a:lnTo>
                  <a:lnTo>
                    <a:pt x="2412" y="108712"/>
                  </a:lnTo>
                  <a:lnTo>
                    <a:pt x="6985" y="106933"/>
                  </a:lnTo>
                  <a:lnTo>
                    <a:pt x="10922" y="106171"/>
                  </a:lnTo>
                  <a:lnTo>
                    <a:pt x="55499" y="106171"/>
                  </a:lnTo>
                  <a:lnTo>
                    <a:pt x="55499" y="83057"/>
                  </a:lnTo>
                  <a:close/>
                </a:path>
                <a:path w="264795" h="247014">
                  <a:moveTo>
                    <a:pt x="45847" y="0"/>
                  </a:moveTo>
                  <a:lnTo>
                    <a:pt x="36068" y="0"/>
                  </a:lnTo>
                  <a:lnTo>
                    <a:pt x="31877" y="1650"/>
                  </a:lnTo>
                  <a:lnTo>
                    <a:pt x="25019" y="8508"/>
                  </a:lnTo>
                  <a:lnTo>
                    <a:pt x="23368" y="12700"/>
                  </a:lnTo>
                  <a:lnTo>
                    <a:pt x="23368" y="22351"/>
                  </a:lnTo>
                  <a:lnTo>
                    <a:pt x="25146" y="26543"/>
                  </a:lnTo>
                  <a:lnTo>
                    <a:pt x="28575" y="29971"/>
                  </a:lnTo>
                  <a:lnTo>
                    <a:pt x="32004" y="33527"/>
                  </a:lnTo>
                  <a:lnTo>
                    <a:pt x="36195" y="35178"/>
                  </a:lnTo>
                  <a:lnTo>
                    <a:pt x="45847" y="35178"/>
                  </a:lnTo>
                  <a:lnTo>
                    <a:pt x="50037" y="33527"/>
                  </a:lnTo>
                  <a:lnTo>
                    <a:pt x="53467" y="29971"/>
                  </a:lnTo>
                  <a:lnTo>
                    <a:pt x="56896" y="26543"/>
                  </a:lnTo>
                  <a:lnTo>
                    <a:pt x="58547" y="22351"/>
                  </a:lnTo>
                  <a:lnTo>
                    <a:pt x="58547" y="12700"/>
                  </a:lnTo>
                  <a:lnTo>
                    <a:pt x="56896" y="8508"/>
                  </a:lnTo>
                  <a:lnTo>
                    <a:pt x="50037" y="1650"/>
                  </a:lnTo>
                  <a:lnTo>
                    <a:pt x="4584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5" name="object 85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5533771" y="4290060"/>
              <a:ext cx="273685" cy="172593"/>
            </a:xfrm>
            <a:prstGeom prst="rect">
              <a:avLst/>
            </a:prstGeom>
          </p:spPr>
        </p:pic>
        <p:sp>
          <p:nvSpPr>
            <p:cNvPr id="86" name="object 86"/>
            <p:cNvSpPr/>
            <p:nvPr/>
          </p:nvSpPr>
          <p:spPr>
            <a:xfrm>
              <a:off x="5561711" y="4211574"/>
              <a:ext cx="35560" cy="35560"/>
            </a:xfrm>
            <a:custGeom>
              <a:avLst/>
              <a:gdLst/>
              <a:ahLst/>
              <a:cxnLst/>
              <a:rect l="l" t="t" r="r" b="b"/>
              <a:pathLst>
                <a:path w="35560" h="35560">
                  <a:moveTo>
                    <a:pt x="17652" y="0"/>
                  </a:moveTo>
                  <a:lnTo>
                    <a:pt x="22478" y="0"/>
                  </a:lnTo>
                  <a:lnTo>
                    <a:pt x="26669" y="1650"/>
                  </a:lnTo>
                  <a:lnTo>
                    <a:pt x="30099" y="5080"/>
                  </a:lnTo>
                  <a:lnTo>
                    <a:pt x="33527" y="8508"/>
                  </a:lnTo>
                  <a:lnTo>
                    <a:pt x="35178" y="12700"/>
                  </a:lnTo>
                  <a:lnTo>
                    <a:pt x="35178" y="17525"/>
                  </a:lnTo>
                  <a:lnTo>
                    <a:pt x="35178" y="22351"/>
                  </a:lnTo>
                  <a:lnTo>
                    <a:pt x="33527" y="26543"/>
                  </a:lnTo>
                  <a:lnTo>
                    <a:pt x="30099" y="29971"/>
                  </a:lnTo>
                  <a:lnTo>
                    <a:pt x="26669" y="33527"/>
                  </a:lnTo>
                  <a:lnTo>
                    <a:pt x="22478" y="35178"/>
                  </a:lnTo>
                  <a:lnTo>
                    <a:pt x="17652" y="35178"/>
                  </a:lnTo>
                  <a:lnTo>
                    <a:pt x="12826" y="35178"/>
                  </a:lnTo>
                  <a:lnTo>
                    <a:pt x="8636" y="33527"/>
                  </a:lnTo>
                  <a:lnTo>
                    <a:pt x="5206" y="29971"/>
                  </a:lnTo>
                  <a:lnTo>
                    <a:pt x="1777" y="26543"/>
                  </a:lnTo>
                  <a:lnTo>
                    <a:pt x="0" y="22351"/>
                  </a:lnTo>
                  <a:lnTo>
                    <a:pt x="0" y="17525"/>
                  </a:lnTo>
                  <a:lnTo>
                    <a:pt x="0" y="12700"/>
                  </a:lnTo>
                  <a:lnTo>
                    <a:pt x="1650" y="8508"/>
                  </a:lnTo>
                  <a:lnTo>
                    <a:pt x="5079" y="5080"/>
                  </a:lnTo>
                  <a:lnTo>
                    <a:pt x="8509" y="1650"/>
                  </a:lnTo>
                  <a:lnTo>
                    <a:pt x="12700" y="0"/>
                  </a:lnTo>
                  <a:lnTo>
                    <a:pt x="1765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5938265" y="4207002"/>
            <a:ext cx="431165" cy="260985"/>
            <a:chOff x="5938265" y="4207002"/>
            <a:chExt cx="431165" cy="260985"/>
          </a:xfrm>
        </p:grpSpPr>
        <p:sp>
          <p:nvSpPr>
            <p:cNvPr id="88" name="object 88"/>
            <p:cNvSpPr/>
            <p:nvPr/>
          </p:nvSpPr>
          <p:spPr>
            <a:xfrm>
              <a:off x="5942837" y="4211574"/>
              <a:ext cx="421640" cy="251460"/>
            </a:xfrm>
            <a:custGeom>
              <a:avLst/>
              <a:gdLst/>
              <a:ahLst/>
              <a:cxnLst/>
              <a:rect l="l" t="t" r="r" b="b"/>
              <a:pathLst>
                <a:path w="421639" h="251460">
                  <a:moveTo>
                    <a:pt x="360425" y="82931"/>
                  </a:moveTo>
                  <a:lnTo>
                    <a:pt x="319099" y="95682"/>
                  </a:lnTo>
                  <a:lnTo>
                    <a:pt x="292322" y="133000"/>
                  </a:lnTo>
                  <a:lnTo>
                    <a:pt x="287147" y="169290"/>
                  </a:lnTo>
                  <a:lnTo>
                    <a:pt x="288411" y="187102"/>
                  </a:lnTo>
                  <a:lnTo>
                    <a:pt x="307466" y="229107"/>
                  </a:lnTo>
                  <a:lnTo>
                    <a:pt x="342649" y="250057"/>
                  </a:lnTo>
                  <a:lnTo>
                    <a:pt x="356488" y="251459"/>
                  </a:lnTo>
                  <a:lnTo>
                    <a:pt x="369085" y="250225"/>
                  </a:lnTo>
                  <a:lnTo>
                    <a:pt x="380587" y="246538"/>
                  </a:lnTo>
                  <a:lnTo>
                    <a:pt x="390993" y="240422"/>
                  </a:lnTo>
                  <a:lnTo>
                    <a:pt x="400303" y="231901"/>
                  </a:lnTo>
                  <a:lnTo>
                    <a:pt x="407214" y="223138"/>
                  </a:lnTo>
                  <a:lnTo>
                    <a:pt x="369570" y="223138"/>
                  </a:lnTo>
                  <a:lnTo>
                    <a:pt x="358308" y="221878"/>
                  </a:lnTo>
                  <a:lnTo>
                    <a:pt x="321337" y="192043"/>
                  </a:lnTo>
                  <a:lnTo>
                    <a:pt x="311658" y="147574"/>
                  </a:lnTo>
                  <a:lnTo>
                    <a:pt x="421513" y="147574"/>
                  </a:lnTo>
                  <a:lnTo>
                    <a:pt x="420743" y="137540"/>
                  </a:lnTo>
                  <a:lnTo>
                    <a:pt x="311658" y="137540"/>
                  </a:lnTo>
                  <a:lnTo>
                    <a:pt x="313205" y="128089"/>
                  </a:lnTo>
                  <a:lnTo>
                    <a:pt x="337073" y="98028"/>
                  </a:lnTo>
                  <a:lnTo>
                    <a:pt x="350774" y="95250"/>
                  </a:lnTo>
                  <a:lnTo>
                    <a:pt x="398015" y="95250"/>
                  </a:lnTo>
                  <a:lnTo>
                    <a:pt x="395073" y="92789"/>
                  </a:lnTo>
                  <a:lnTo>
                    <a:pt x="384714" y="87312"/>
                  </a:lnTo>
                  <a:lnTo>
                    <a:pt x="373165" y="84026"/>
                  </a:lnTo>
                  <a:lnTo>
                    <a:pt x="360425" y="82931"/>
                  </a:lnTo>
                  <a:close/>
                </a:path>
                <a:path w="421639" h="251460">
                  <a:moveTo>
                    <a:pt x="416051" y="185165"/>
                  </a:moveTo>
                  <a:lnTo>
                    <a:pt x="390751" y="218370"/>
                  </a:lnTo>
                  <a:lnTo>
                    <a:pt x="369570" y="223138"/>
                  </a:lnTo>
                  <a:lnTo>
                    <a:pt x="407214" y="223138"/>
                  </a:lnTo>
                  <a:lnTo>
                    <a:pt x="408203" y="221878"/>
                  </a:lnTo>
                  <a:lnTo>
                    <a:pt x="414337" y="211343"/>
                  </a:lnTo>
                  <a:lnTo>
                    <a:pt x="418770" y="200237"/>
                  </a:lnTo>
                  <a:lnTo>
                    <a:pt x="421513" y="188594"/>
                  </a:lnTo>
                  <a:lnTo>
                    <a:pt x="416051" y="185165"/>
                  </a:lnTo>
                  <a:close/>
                </a:path>
                <a:path w="421639" h="251460">
                  <a:moveTo>
                    <a:pt x="398015" y="95250"/>
                  </a:moveTo>
                  <a:lnTo>
                    <a:pt x="356997" y="95250"/>
                  </a:lnTo>
                  <a:lnTo>
                    <a:pt x="362965" y="97027"/>
                  </a:lnTo>
                  <a:lnTo>
                    <a:pt x="374396" y="104393"/>
                  </a:lnTo>
                  <a:lnTo>
                    <a:pt x="385190" y="137540"/>
                  </a:lnTo>
                  <a:lnTo>
                    <a:pt x="420743" y="137540"/>
                  </a:lnTo>
                  <a:lnTo>
                    <a:pt x="420439" y="133568"/>
                  </a:lnTo>
                  <a:lnTo>
                    <a:pt x="417210" y="121062"/>
                  </a:lnTo>
                  <a:lnTo>
                    <a:pt x="411815" y="110033"/>
                  </a:lnTo>
                  <a:lnTo>
                    <a:pt x="404240" y="100456"/>
                  </a:lnTo>
                  <a:lnTo>
                    <a:pt x="398015" y="95250"/>
                  </a:lnTo>
                  <a:close/>
                </a:path>
                <a:path w="421639" h="251460">
                  <a:moveTo>
                    <a:pt x="53721" y="99821"/>
                  </a:moveTo>
                  <a:lnTo>
                    <a:pt x="25146" y="99821"/>
                  </a:lnTo>
                  <a:lnTo>
                    <a:pt x="25146" y="206628"/>
                  </a:lnTo>
                  <a:lnTo>
                    <a:pt x="45085" y="247650"/>
                  </a:lnTo>
                  <a:lnTo>
                    <a:pt x="50291" y="249174"/>
                  </a:lnTo>
                  <a:lnTo>
                    <a:pt x="63500" y="249174"/>
                  </a:lnTo>
                  <a:lnTo>
                    <a:pt x="88862" y="229107"/>
                  </a:lnTo>
                  <a:lnTo>
                    <a:pt x="64897" y="229107"/>
                  </a:lnTo>
                  <a:lnTo>
                    <a:pt x="61087" y="227202"/>
                  </a:lnTo>
                  <a:lnTo>
                    <a:pt x="55245" y="220090"/>
                  </a:lnTo>
                  <a:lnTo>
                    <a:pt x="53721" y="213106"/>
                  </a:lnTo>
                  <a:lnTo>
                    <a:pt x="53721" y="99821"/>
                  </a:lnTo>
                  <a:close/>
                </a:path>
                <a:path w="421639" h="251460">
                  <a:moveTo>
                    <a:pt x="95758" y="215011"/>
                  </a:moveTo>
                  <a:lnTo>
                    <a:pt x="88900" y="215011"/>
                  </a:lnTo>
                  <a:lnTo>
                    <a:pt x="86995" y="219582"/>
                  </a:lnTo>
                  <a:lnTo>
                    <a:pt x="84200" y="223138"/>
                  </a:lnTo>
                  <a:lnTo>
                    <a:pt x="80645" y="225551"/>
                  </a:lnTo>
                  <a:lnTo>
                    <a:pt x="77088" y="227837"/>
                  </a:lnTo>
                  <a:lnTo>
                    <a:pt x="73406" y="229107"/>
                  </a:lnTo>
                  <a:lnTo>
                    <a:pt x="88862" y="229107"/>
                  </a:lnTo>
                  <a:lnTo>
                    <a:pt x="92400" y="222964"/>
                  </a:lnTo>
                  <a:lnTo>
                    <a:pt x="95758" y="215011"/>
                  </a:lnTo>
                  <a:close/>
                </a:path>
                <a:path w="421639" h="251460">
                  <a:moveTo>
                    <a:pt x="53721" y="35559"/>
                  </a:moveTo>
                  <a:lnTo>
                    <a:pt x="48387" y="35559"/>
                  </a:lnTo>
                  <a:lnTo>
                    <a:pt x="45053" y="43634"/>
                  </a:lnTo>
                  <a:lnTo>
                    <a:pt x="42100" y="50339"/>
                  </a:lnTo>
                  <a:lnTo>
                    <a:pt x="19558" y="81280"/>
                  </a:lnTo>
                  <a:lnTo>
                    <a:pt x="0" y="94106"/>
                  </a:lnTo>
                  <a:lnTo>
                    <a:pt x="0" y="99821"/>
                  </a:lnTo>
                  <a:lnTo>
                    <a:pt x="90804" y="99821"/>
                  </a:lnTo>
                  <a:lnTo>
                    <a:pt x="90804" y="87756"/>
                  </a:lnTo>
                  <a:lnTo>
                    <a:pt x="53721" y="87756"/>
                  </a:lnTo>
                  <a:lnTo>
                    <a:pt x="53721" y="35559"/>
                  </a:lnTo>
                  <a:close/>
                </a:path>
                <a:path w="421639" h="251460">
                  <a:moveTo>
                    <a:pt x="178942" y="240283"/>
                  </a:moveTo>
                  <a:lnTo>
                    <a:pt x="100329" y="240283"/>
                  </a:lnTo>
                  <a:lnTo>
                    <a:pt x="100329" y="246506"/>
                  </a:lnTo>
                  <a:lnTo>
                    <a:pt x="178942" y="246506"/>
                  </a:lnTo>
                  <a:lnTo>
                    <a:pt x="178942" y="240283"/>
                  </a:lnTo>
                  <a:close/>
                </a:path>
                <a:path w="421639" h="251460">
                  <a:moveTo>
                    <a:pt x="270890" y="240283"/>
                  </a:moveTo>
                  <a:lnTo>
                    <a:pt x="192912" y="240283"/>
                  </a:lnTo>
                  <a:lnTo>
                    <a:pt x="192912" y="246506"/>
                  </a:lnTo>
                  <a:lnTo>
                    <a:pt x="270890" y="246506"/>
                  </a:lnTo>
                  <a:lnTo>
                    <a:pt x="270890" y="240283"/>
                  </a:lnTo>
                  <a:close/>
                </a:path>
                <a:path w="421639" h="251460">
                  <a:moveTo>
                    <a:pt x="153288" y="22732"/>
                  </a:moveTo>
                  <a:lnTo>
                    <a:pt x="115062" y="22732"/>
                  </a:lnTo>
                  <a:lnTo>
                    <a:pt x="117475" y="23494"/>
                  </a:lnTo>
                  <a:lnTo>
                    <a:pt x="119252" y="25018"/>
                  </a:lnTo>
                  <a:lnTo>
                    <a:pt x="124495" y="54619"/>
                  </a:lnTo>
                  <a:lnTo>
                    <a:pt x="124484" y="221487"/>
                  </a:lnTo>
                  <a:lnTo>
                    <a:pt x="123825" y="227202"/>
                  </a:lnTo>
                  <a:lnTo>
                    <a:pt x="121998" y="231394"/>
                  </a:lnTo>
                  <a:lnTo>
                    <a:pt x="121031" y="233680"/>
                  </a:lnTo>
                  <a:lnTo>
                    <a:pt x="119252" y="235838"/>
                  </a:lnTo>
                  <a:lnTo>
                    <a:pt x="116966" y="236981"/>
                  </a:lnTo>
                  <a:lnTo>
                    <a:pt x="112902" y="239268"/>
                  </a:lnTo>
                  <a:lnTo>
                    <a:pt x="107314" y="240283"/>
                  </a:lnTo>
                  <a:lnTo>
                    <a:pt x="170941" y="240283"/>
                  </a:lnTo>
                  <a:lnTo>
                    <a:pt x="165226" y="239394"/>
                  </a:lnTo>
                  <a:lnTo>
                    <a:pt x="158623" y="235838"/>
                  </a:lnTo>
                  <a:lnTo>
                    <a:pt x="156337" y="233552"/>
                  </a:lnTo>
                  <a:lnTo>
                    <a:pt x="155194" y="231012"/>
                  </a:lnTo>
                  <a:lnTo>
                    <a:pt x="153924" y="228345"/>
                  </a:lnTo>
                  <a:lnTo>
                    <a:pt x="153288" y="221487"/>
                  </a:lnTo>
                  <a:lnTo>
                    <a:pt x="153288" y="126745"/>
                  </a:lnTo>
                  <a:lnTo>
                    <a:pt x="159601" y="120395"/>
                  </a:lnTo>
                  <a:lnTo>
                    <a:pt x="164309" y="116205"/>
                  </a:lnTo>
                  <a:lnTo>
                    <a:pt x="153288" y="116205"/>
                  </a:lnTo>
                  <a:lnTo>
                    <a:pt x="153288" y="22732"/>
                  </a:lnTo>
                  <a:close/>
                </a:path>
                <a:path w="421639" h="251460">
                  <a:moveTo>
                    <a:pt x="240091" y="104012"/>
                  </a:moveTo>
                  <a:lnTo>
                    <a:pt x="198627" y="104012"/>
                  </a:lnTo>
                  <a:lnTo>
                    <a:pt x="203326" y="105409"/>
                  </a:lnTo>
                  <a:lnTo>
                    <a:pt x="207263" y="108076"/>
                  </a:lnTo>
                  <a:lnTo>
                    <a:pt x="218484" y="221487"/>
                  </a:lnTo>
                  <a:lnTo>
                    <a:pt x="218312" y="225170"/>
                  </a:lnTo>
                  <a:lnTo>
                    <a:pt x="203962" y="240283"/>
                  </a:lnTo>
                  <a:lnTo>
                    <a:pt x="263525" y="240283"/>
                  </a:lnTo>
                  <a:lnTo>
                    <a:pt x="247269" y="154431"/>
                  </a:lnTo>
                  <a:lnTo>
                    <a:pt x="247074" y="140886"/>
                  </a:lnTo>
                  <a:lnTo>
                    <a:pt x="246475" y="129603"/>
                  </a:lnTo>
                  <a:lnTo>
                    <a:pt x="245447" y="120606"/>
                  </a:lnTo>
                  <a:lnTo>
                    <a:pt x="243966" y="113918"/>
                  </a:lnTo>
                  <a:lnTo>
                    <a:pt x="241349" y="106463"/>
                  </a:lnTo>
                  <a:lnTo>
                    <a:pt x="240091" y="104012"/>
                  </a:lnTo>
                  <a:close/>
                </a:path>
                <a:path w="421639" h="251460">
                  <a:moveTo>
                    <a:pt x="215391" y="83057"/>
                  </a:moveTo>
                  <a:lnTo>
                    <a:pt x="198882" y="83057"/>
                  </a:lnTo>
                  <a:lnTo>
                    <a:pt x="191388" y="85089"/>
                  </a:lnTo>
                  <a:lnTo>
                    <a:pt x="153288" y="116205"/>
                  </a:lnTo>
                  <a:lnTo>
                    <a:pt x="164309" y="116205"/>
                  </a:lnTo>
                  <a:lnTo>
                    <a:pt x="165290" y="115331"/>
                  </a:lnTo>
                  <a:lnTo>
                    <a:pt x="170576" y="111369"/>
                  </a:lnTo>
                  <a:lnTo>
                    <a:pt x="175387" y="108584"/>
                  </a:lnTo>
                  <a:lnTo>
                    <a:pt x="181483" y="105537"/>
                  </a:lnTo>
                  <a:lnTo>
                    <a:pt x="187325" y="104012"/>
                  </a:lnTo>
                  <a:lnTo>
                    <a:pt x="240091" y="104012"/>
                  </a:lnTo>
                  <a:lnTo>
                    <a:pt x="238077" y="100091"/>
                  </a:lnTo>
                  <a:lnTo>
                    <a:pt x="234162" y="94791"/>
                  </a:lnTo>
                  <a:lnTo>
                    <a:pt x="229615" y="90550"/>
                  </a:lnTo>
                  <a:lnTo>
                    <a:pt x="223138" y="85598"/>
                  </a:lnTo>
                  <a:lnTo>
                    <a:pt x="215391" y="83057"/>
                  </a:lnTo>
                  <a:close/>
                </a:path>
                <a:path w="421639" h="251460">
                  <a:moveTo>
                    <a:pt x="153288" y="0"/>
                  </a:moveTo>
                  <a:lnTo>
                    <a:pt x="145414" y="0"/>
                  </a:lnTo>
                  <a:lnTo>
                    <a:pt x="97916" y="19431"/>
                  </a:lnTo>
                  <a:lnTo>
                    <a:pt x="100329" y="25526"/>
                  </a:lnTo>
                  <a:lnTo>
                    <a:pt x="105663" y="23621"/>
                  </a:lnTo>
                  <a:lnTo>
                    <a:pt x="109600" y="22732"/>
                  </a:lnTo>
                  <a:lnTo>
                    <a:pt x="153288" y="22732"/>
                  </a:lnTo>
                  <a:lnTo>
                    <a:pt x="1532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225412" y="4289933"/>
              <a:ext cx="143510" cy="177673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938265" y="4242562"/>
              <a:ext cx="104902" cy="222758"/>
            </a:xfrm>
            <a:prstGeom prst="rect">
              <a:avLst/>
            </a:prstGeom>
          </p:spPr>
        </p:pic>
        <p:sp>
          <p:nvSpPr>
            <p:cNvPr id="91" name="object 91"/>
            <p:cNvSpPr/>
            <p:nvPr/>
          </p:nvSpPr>
          <p:spPr>
            <a:xfrm>
              <a:off x="6040754" y="4211574"/>
              <a:ext cx="173355" cy="247015"/>
            </a:xfrm>
            <a:custGeom>
              <a:avLst/>
              <a:gdLst/>
              <a:ahLst/>
              <a:cxnLst/>
              <a:rect l="l" t="t" r="r" b="b"/>
              <a:pathLst>
                <a:path w="173354" h="247014">
                  <a:moveTo>
                    <a:pt x="47498" y="0"/>
                  </a:moveTo>
                  <a:lnTo>
                    <a:pt x="55372" y="0"/>
                  </a:lnTo>
                  <a:lnTo>
                    <a:pt x="55372" y="116205"/>
                  </a:lnTo>
                  <a:lnTo>
                    <a:pt x="64512" y="106582"/>
                  </a:lnTo>
                  <a:lnTo>
                    <a:pt x="100965" y="83057"/>
                  </a:lnTo>
                  <a:lnTo>
                    <a:pt x="108458" y="83057"/>
                  </a:lnTo>
                  <a:lnTo>
                    <a:pt x="117475" y="83057"/>
                  </a:lnTo>
                  <a:lnTo>
                    <a:pt x="146050" y="113918"/>
                  </a:lnTo>
                  <a:lnTo>
                    <a:pt x="149352" y="154431"/>
                  </a:lnTo>
                  <a:lnTo>
                    <a:pt x="149352" y="210693"/>
                  </a:lnTo>
                  <a:lnTo>
                    <a:pt x="149352" y="220725"/>
                  </a:lnTo>
                  <a:lnTo>
                    <a:pt x="165608" y="240283"/>
                  </a:lnTo>
                  <a:lnTo>
                    <a:pt x="172974" y="240283"/>
                  </a:lnTo>
                  <a:lnTo>
                    <a:pt x="172974" y="246506"/>
                  </a:lnTo>
                  <a:lnTo>
                    <a:pt x="94996" y="246506"/>
                  </a:lnTo>
                  <a:lnTo>
                    <a:pt x="94996" y="240283"/>
                  </a:lnTo>
                  <a:lnTo>
                    <a:pt x="98552" y="240283"/>
                  </a:lnTo>
                  <a:lnTo>
                    <a:pt x="106045" y="240283"/>
                  </a:lnTo>
                  <a:lnTo>
                    <a:pt x="120650" y="219709"/>
                  </a:lnTo>
                  <a:lnTo>
                    <a:pt x="120650" y="210693"/>
                  </a:lnTo>
                  <a:lnTo>
                    <a:pt x="120650" y="154431"/>
                  </a:lnTo>
                  <a:lnTo>
                    <a:pt x="116078" y="114934"/>
                  </a:lnTo>
                  <a:lnTo>
                    <a:pt x="100711" y="104012"/>
                  </a:lnTo>
                  <a:lnTo>
                    <a:pt x="95123" y="104012"/>
                  </a:lnTo>
                  <a:lnTo>
                    <a:pt x="89408" y="104012"/>
                  </a:lnTo>
                  <a:lnTo>
                    <a:pt x="55372" y="126745"/>
                  </a:lnTo>
                  <a:lnTo>
                    <a:pt x="55372" y="210693"/>
                  </a:lnTo>
                  <a:lnTo>
                    <a:pt x="55372" y="221487"/>
                  </a:lnTo>
                  <a:lnTo>
                    <a:pt x="56007" y="228345"/>
                  </a:lnTo>
                  <a:lnTo>
                    <a:pt x="57277" y="231012"/>
                  </a:lnTo>
                  <a:lnTo>
                    <a:pt x="58420" y="233552"/>
                  </a:lnTo>
                  <a:lnTo>
                    <a:pt x="60706" y="235838"/>
                  </a:lnTo>
                  <a:lnTo>
                    <a:pt x="64008" y="237617"/>
                  </a:lnTo>
                  <a:lnTo>
                    <a:pt x="67310" y="239394"/>
                  </a:lnTo>
                  <a:lnTo>
                    <a:pt x="73025" y="240283"/>
                  </a:lnTo>
                  <a:lnTo>
                    <a:pt x="81025" y="240283"/>
                  </a:lnTo>
                  <a:lnTo>
                    <a:pt x="81025" y="246506"/>
                  </a:lnTo>
                  <a:lnTo>
                    <a:pt x="2412" y="246506"/>
                  </a:lnTo>
                  <a:lnTo>
                    <a:pt x="2412" y="240283"/>
                  </a:lnTo>
                  <a:lnTo>
                    <a:pt x="9398" y="240283"/>
                  </a:lnTo>
                  <a:lnTo>
                    <a:pt x="14986" y="239268"/>
                  </a:lnTo>
                  <a:lnTo>
                    <a:pt x="19050" y="236981"/>
                  </a:lnTo>
                  <a:lnTo>
                    <a:pt x="21336" y="235838"/>
                  </a:lnTo>
                  <a:lnTo>
                    <a:pt x="23114" y="233680"/>
                  </a:lnTo>
                  <a:lnTo>
                    <a:pt x="24511" y="230377"/>
                  </a:lnTo>
                  <a:lnTo>
                    <a:pt x="25908" y="227202"/>
                  </a:lnTo>
                  <a:lnTo>
                    <a:pt x="26670" y="220599"/>
                  </a:lnTo>
                  <a:lnTo>
                    <a:pt x="26670" y="210693"/>
                  </a:lnTo>
                  <a:lnTo>
                    <a:pt x="26670" y="66928"/>
                  </a:lnTo>
                  <a:lnTo>
                    <a:pt x="26578" y="54619"/>
                  </a:lnTo>
                  <a:lnTo>
                    <a:pt x="21336" y="25018"/>
                  </a:lnTo>
                  <a:lnTo>
                    <a:pt x="19558" y="23494"/>
                  </a:lnTo>
                  <a:lnTo>
                    <a:pt x="17145" y="22732"/>
                  </a:lnTo>
                  <a:lnTo>
                    <a:pt x="14097" y="22732"/>
                  </a:lnTo>
                  <a:lnTo>
                    <a:pt x="11684" y="22732"/>
                  </a:lnTo>
                  <a:lnTo>
                    <a:pt x="7747" y="23621"/>
                  </a:lnTo>
                  <a:lnTo>
                    <a:pt x="2412" y="25526"/>
                  </a:lnTo>
                  <a:lnTo>
                    <a:pt x="0" y="19431"/>
                  </a:lnTo>
                  <a:lnTo>
                    <a:pt x="4749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2" name="object 92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6506209" y="4207002"/>
            <a:ext cx="992378" cy="260604"/>
          </a:xfrm>
          <a:prstGeom prst="rect">
            <a:avLst/>
          </a:prstGeom>
        </p:spPr>
      </p:pic>
      <p:pic>
        <p:nvPicPr>
          <p:cNvPr id="93" name="object 93"/>
          <p:cNvPicPr/>
          <p:nvPr/>
        </p:nvPicPr>
        <p:blipFill>
          <a:blip r:embed="rId57" cstate="print"/>
          <a:stretch>
            <a:fillRect/>
          </a:stretch>
        </p:blipFill>
        <p:spPr>
          <a:xfrm>
            <a:off x="7637144" y="4207383"/>
            <a:ext cx="686053" cy="260223"/>
          </a:xfrm>
          <a:prstGeom prst="rect">
            <a:avLst/>
          </a:prstGeom>
        </p:spPr>
      </p:pic>
      <p:pic>
        <p:nvPicPr>
          <p:cNvPr id="94" name="object 94"/>
          <p:cNvPicPr/>
          <p:nvPr/>
        </p:nvPicPr>
        <p:blipFill>
          <a:blip r:embed="rId58" cstate="print"/>
          <a:stretch>
            <a:fillRect/>
          </a:stretch>
        </p:blipFill>
        <p:spPr>
          <a:xfrm>
            <a:off x="8461247" y="4207002"/>
            <a:ext cx="1216659" cy="260604"/>
          </a:xfrm>
          <a:prstGeom prst="rect">
            <a:avLst/>
          </a:prstGeom>
        </p:spPr>
      </p:pic>
      <p:pic>
        <p:nvPicPr>
          <p:cNvPr id="95" name="object 95"/>
          <p:cNvPicPr/>
          <p:nvPr/>
        </p:nvPicPr>
        <p:blipFill>
          <a:blip r:embed="rId59" cstate="print"/>
          <a:stretch>
            <a:fillRect/>
          </a:stretch>
        </p:blipFill>
        <p:spPr>
          <a:xfrm>
            <a:off x="9804145" y="4207002"/>
            <a:ext cx="1121028" cy="260604"/>
          </a:xfrm>
          <a:prstGeom prst="rect">
            <a:avLst/>
          </a:prstGeom>
        </p:spPr>
      </p:pic>
      <p:pic>
        <p:nvPicPr>
          <p:cNvPr id="96" name="object 96"/>
          <p:cNvPicPr/>
          <p:nvPr/>
        </p:nvPicPr>
        <p:blipFill>
          <a:blip r:embed="rId60" cstate="print"/>
          <a:stretch>
            <a:fillRect/>
          </a:stretch>
        </p:blipFill>
        <p:spPr>
          <a:xfrm>
            <a:off x="11065382" y="4207002"/>
            <a:ext cx="872490" cy="260604"/>
          </a:xfrm>
          <a:prstGeom prst="rect">
            <a:avLst/>
          </a:prstGeom>
        </p:spPr>
      </p:pic>
      <p:pic>
        <p:nvPicPr>
          <p:cNvPr id="97" name="object 97"/>
          <p:cNvPicPr/>
          <p:nvPr/>
        </p:nvPicPr>
        <p:blipFill>
          <a:blip r:embed="rId61" cstate="print"/>
          <a:stretch>
            <a:fillRect/>
          </a:stretch>
        </p:blipFill>
        <p:spPr>
          <a:xfrm>
            <a:off x="4061586" y="4583429"/>
            <a:ext cx="1477645" cy="314833"/>
          </a:xfrm>
          <a:prstGeom prst="rect">
            <a:avLst/>
          </a:prstGeom>
        </p:spPr>
      </p:pic>
      <p:pic>
        <p:nvPicPr>
          <p:cNvPr id="98" name="object 98"/>
          <p:cNvPicPr/>
          <p:nvPr/>
        </p:nvPicPr>
        <p:blipFill>
          <a:blip r:embed="rId62" cstate="print"/>
          <a:stretch>
            <a:fillRect/>
          </a:stretch>
        </p:blipFill>
        <p:spPr>
          <a:xfrm>
            <a:off x="5649340" y="4618990"/>
            <a:ext cx="568071" cy="279273"/>
          </a:xfrm>
          <a:prstGeom prst="rect">
            <a:avLst/>
          </a:prstGeom>
        </p:spPr>
      </p:pic>
      <p:grpSp>
        <p:nvGrpSpPr>
          <p:cNvPr id="99" name="object 99"/>
          <p:cNvGrpSpPr/>
          <p:nvPr/>
        </p:nvGrpSpPr>
        <p:grpSpPr>
          <a:xfrm>
            <a:off x="6317741" y="4618990"/>
            <a:ext cx="270510" cy="225425"/>
            <a:chOff x="6317741" y="4618990"/>
            <a:chExt cx="270510" cy="225425"/>
          </a:xfrm>
        </p:grpSpPr>
        <p:sp>
          <p:nvSpPr>
            <p:cNvPr id="100" name="object 100"/>
            <p:cNvSpPr/>
            <p:nvPr/>
          </p:nvSpPr>
          <p:spPr>
            <a:xfrm>
              <a:off x="6322313" y="4623562"/>
              <a:ext cx="260985" cy="215900"/>
            </a:xfrm>
            <a:custGeom>
              <a:avLst/>
              <a:gdLst/>
              <a:ahLst/>
              <a:cxnLst/>
              <a:rect l="l" t="t" r="r" b="b"/>
              <a:pathLst>
                <a:path w="260984" h="215900">
                  <a:moveTo>
                    <a:pt x="184404" y="47498"/>
                  </a:moveTo>
                  <a:lnTo>
                    <a:pt x="146938" y="57785"/>
                  </a:lnTo>
                  <a:lnTo>
                    <a:pt x="118363" y="89662"/>
                  </a:lnTo>
                  <a:lnTo>
                    <a:pt x="107569" y="133095"/>
                  </a:lnTo>
                  <a:lnTo>
                    <a:pt x="108688" y="147764"/>
                  </a:lnTo>
                  <a:lnTo>
                    <a:pt x="125475" y="187198"/>
                  </a:lnTo>
                  <a:lnTo>
                    <a:pt x="165445" y="214112"/>
                  </a:lnTo>
                  <a:lnTo>
                    <a:pt x="182499" y="215900"/>
                  </a:lnTo>
                  <a:lnTo>
                    <a:pt x="193212" y="215207"/>
                  </a:lnTo>
                  <a:lnTo>
                    <a:pt x="203438" y="213121"/>
                  </a:lnTo>
                  <a:lnTo>
                    <a:pt x="213163" y="209631"/>
                  </a:lnTo>
                  <a:lnTo>
                    <a:pt x="222377" y="204724"/>
                  </a:lnTo>
                  <a:lnTo>
                    <a:pt x="223954" y="203581"/>
                  </a:lnTo>
                  <a:lnTo>
                    <a:pt x="189864" y="203581"/>
                  </a:lnTo>
                  <a:lnTo>
                    <a:pt x="179171" y="202009"/>
                  </a:lnTo>
                  <a:lnTo>
                    <a:pt x="147542" y="165266"/>
                  </a:lnTo>
                  <a:lnTo>
                    <a:pt x="139826" y="118618"/>
                  </a:lnTo>
                  <a:lnTo>
                    <a:pt x="140184" y="108352"/>
                  </a:lnTo>
                  <a:lnTo>
                    <a:pt x="154305" y="67818"/>
                  </a:lnTo>
                  <a:lnTo>
                    <a:pt x="160527" y="64262"/>
                  </a:lnTo>
                  <a:lnTo>
                    <a:pt x="166750" y="60579"/>
                  </a:lnTo>
                  <a:lnTo>
                    <a:pt x="172847" y="58800"/>
                  </a:lnTo>
                  <a:lnTo>
                    <a:pt x="223934" y="58800"/>
                  </a:lnTo>
                  <a:lnTo>
                    <a:pt x="216884" y="54356"/>
                  </a:lnTo>
                  <a:lnTo>
                    <a:pt x="201525" y="49212"/>
                  </a:lnTo>
                  <a:lnTo>
                    <a:pt x="184404" y="47498"/>
                  </a:lnTo>
                  <a:close/>
                </a:path>
                <a:path w="260984" h="215900">
                  <a:moveTo>
                    <a:pt x="223934" y="58800"/>
                  </a:moveTo>
                  <a:lnTo>
                    <a:pt x="178943" y="58800"/>
                  </a:lnTo>
                  <a:lnTo>
                    <a:pt x="188114" y="59828"/>
                  </a:lnTo>
                  <a:lnTo>
                    <a:pt x="196405" y="62928"/>
                  </a:lnTo>
                  <a:lnTo>
                    <a:pt x="224043" y="104187"/>
                  </a:lnTo>
                  <a:lnTo>
                    <a:pt x="228600" y="141986"/>
                  </a:lnTo>
                  <a:lnTo>
                    <a:pt x="227911" y="157680"/>
                  </a:lnTo>
                  <a:lnTo>
                    <a:pt x="211867" y="195758"/>
                  </a:lnTo>
                  <a:lnTo>
                    <a:pt x="189864" y="203581"/>
                  </a:lnTo>
                  <a:lnTo>
                    <a:pt x="223954" y="203581"/>
                  </a:lnTo>
                  <a:lnTo>
                    <a:pt x="250570" y="171831"/>
                  </a:lnTo>
                  <a:lnTo>
                    <a:pt x="260858" y="128650"/>
                  </a:lnTo>
                  <a:lnTo>
                    <a:pt x="259693" y="113934"/>
                  </a:lnTo>
                  <a:lnTo>
                    <a:pt x="256206" y="100075"/>
                  </a:lnTo>
                  <a:lnTo>
                    <a:pt x="250410" y="87074"/>
                  </a:lnTo>
                  <a:lnTo>
                    <a:pt x="242315" y="74930"/>
                  </a:lnTo>
                  <a:lnTo>
                    <a:pt x="230481" y="62928"/>
                  </a:lnTo>
                  <a:lnTo>
                    <a:pt x="223934" y="58800"/>
                  </a:lnTo>
                  <a:close/>
                </a:path>
                <a:path w="260984" h="215900">
                  <a:moveTo>
                    <a:pt x="53721" y="64262"/>
                  </a:moveTo>
                  <a:lnTo>
                    <a:pt x="25146" y="64262"/>
                  </a:lnTo>
                  <a:lnTo>
                    <a:pt x="25146" y="171069"/>
                  </a:lnTo>
                  <a:lnTo>
                    <a:pt x="45085" y="212089"/>
                  </a:lnTo>
                  <a:lnTo>
                    <a:pt x="50291" y="213613"/>
                  </a:lnTo>
                  <a:lnTo>
                    <a:pt x="63500" y="213613"/>
                  </a:lnTo>
                  <a:lnTo>
                    <a:pt x="88862" y="193548"/>
                  </a:lnTo>
                  <a:lnTo>
                    <a:pt x="64897" y="193548"/>
                  </a:lnTo>
                  <a:lnTo>
                    <a:pt x="61087" y="191643"/>
                  </a:lnTo>
                  <a:lnTo>
                    <a:pt x="55245" y="184531"/>
                  </a:lnTo>
                  <a:lnTo>
                    <a:pt x="53721" y="177545"/>
                  </a:lnTo>
                  <a:lnTo>
                    <a:pt x="53721" y="64262"/>
                  </a:lnTo>
                  <a:close/>
                </a:path>
                <a:path w="260984" h="215900">
                  <a:moveTo>
                    <a:pt x="95758" y="179450"/>
                  </a:moveTo>
                  <a:lnTo>
                    <a:pt x="88900" y="179450"/>
                  </a:lnTo>
                  <a:lnTo>
                    <a:pt x="86995" y="184023"/>
                  </a:lnTo>
                  <a:lnTo>
                    <a:pt x="84200" y="187579"/>
                  </a:lnTo>
                  <a:lnTo>
                    <a:pt x="80645" y="189992"/>
                  </a:lnTo>
                  <a:lnTo>
                    <a:pt x="77088" y="192277"/>
                  </a:lnTo>
                  <a:lnTo>
                    <a:pt x="73406" y="193548"/>
                  </a:lnTo>
                  <a:lnTo>
                    <a:pt x="88862" y="193548"/>
                  </a:lnTo>
                  <a:lnTo>
                    <a:pt x="92400" y="187404"/>
                  </a:lnTo>
                  <a:lnTo>
                    <a:pt x="95758" y="179450"/>
                  </a:lnTo>
                  <a:close/>
                </a:path>
                <a:path w="260984" h="215900">
                  <a:moveTo>
                    <a:pt x="53721" y="0"/>
                  </a:moveTo>
                  <a:lnTo>
                    <a:pt x="48387" y="0"/>
                  </a:lnTo>
                  <a:lnTo>
                    <a:pt x="45053" y="8074"/>
                  </a:lnTo>
                  <a:lnTo>
                    <a:pt x="42100" y="14779"/>
                  </a:lnTo>
                  <a:lnTo>
                    <a:pt x="19558" y="45719"/>
                  </a:lnTo>
                  <a:lnTo>
                    <a:pt x="0" y="58546"/>
                  </a:lnTo>
                  <a:lnTo>
                    <a:pt x="0" y="64262"/>
                  </a:lnTo>
                  <a:lnTo>
                    <a:pt x="90805" y="64262"/>
                  </a:lnTo>
                  <a:lnTo>
                    <a:pt x="90805" y="52196"/>
                  </a:lnTo>
                  <a:lnTo>
                    <a:pt x="53721" y="52196"/>
                  </a:lnTo>
                  <a:lnTo>
                    <a:pt x="537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1" name="object 10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6317741" y="4618990"/>
              <a:ext cx="270002" cy="225044"/>
            </a:xfrm>
            <a:prstGeom prst="rect">
              <a:avLst/>
            </a:prstGeom>
          </p:spPr>
        </p:pic>
      </p:grpSp>
      <p:pic>
        <p:nvPicPr>
          <p:cNvPr id="102" name="object 102"/>
          <p:cNvPicPr/>
          <p:nvPr/>
        </p:nvPicPr>
        <p:blipFill>
          <a:blip r:embed="rId64" cstate="print"/>
          <a:stretch>
            <a:fillRect/>
          </a:stretch>
        </p:blipFill>
        <p:spPr>
          <a:xfrm>
            <a:off x="6692645" y="4583429"/>
            <a:ext cx="1296543" cy="331597"/>
          </a:xfrm>
          <a:prstGeom prst="rect">
            <a:avLst/>
          </a:prstGeom>
        </p:spPr>
      </p:pic>
      <p:pic>
        <p:nvPicPr>
          <p:cNvPr id="103" name="object 103"/>
          <p:cNvPicPr/>
          <p:nvPr/>
        </p:nvPicPr>
        <p:blipFill>
          <a:blip r:embed="rId65" cstate="print"/>
          <a:stretch>
            <a:fillRect/>
          </a:stretch>
        </p:blipFill>
        <p:spPr>
          <a:xfrm>
            <a:off x="8069071" y="4583429"/>
            <a:ext cx="458470" cy="332359"/>
          </a:xfrm>
          <a:prstGeom prst="rect">
            <a:avLst/>
          </a:prstGeom>
        </p:spPr>
      </p:pic>
      <p:pic>
        <p:nvPicPr>
          <p:cNvPr id="104" name="object 104"/>
          <p:cNvPicPr/>
          <p:nvPr/>
        </p:nvPicPr>
        <p:blipFill>
          <a:blip r:embed="rId66" cstate="print"/>
          <a:stretch>
            <a:fillRect/>
          </a:stretch>
        </p:blipFill>
        <p:spPr>
          <a:xfrm>
            <a:off x="8625840" y="4583429"/>
            <a:ext cx="652272" cy="26060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56045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“Big</a:t>
            </a:r>
            <a:r>
              <a:rPr spc="-25" dirty="0"/>
              <a:t> </a:t>
            </a:r>
            <a:r>
              <a:rPr dirty="0"/>
              <a:t>Data”</a:t>
            </a:r>
            <a:r>
              <a:rPr spc="-40" dirty="0"/>
              <a:t> </a:t>
            </a:r>
            <a:r>
              <a:rPr dirty="0"/>
              <a:t>on</a:t>
            </a:r>
            <a:r>
              <a:rPr spc="-15" dirty="0"/>
              <a:t> </a:t>
            </a:r>
            <a:r>
              <a:rPr dirty="0"/>
              <a:t>PubMed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842516" y="2587751"/>
            <a:ext cx="9599930" cy="2956560"/>
            <a:chOff x="1842516" y="2587751"/>
            <a:chExt cx="9599930" cy="2956560"/>
          </a:xfrm>
        </p:grpSpPr>
        <p:sp>
          <p:nvSpPr>
            <p:cNvPr id="4" name="object 4"/>
            <p:cNvSpPr/>
            <p:nvPr/>
          </p:nvSpPr>
          <p:spPr>
            <a:xfrm>
              <a:off x="1842516" y="5045963"/>
              <a:ext cx="9599930" cy="0"/>
            </a:xfrm>
            <a:custGeom>
              <a:avLst/>
              <a:gdLst/>
              <a:ahLst/>
              <a:cxnLst/>
              <a:rect l="l" t="t" r="r" b="b"/>
              <a:pathLst>
                <a:path w="9599930">
                  <a:moveTo>
                    <a:pt x="0" y="0"/>
                  </a:moveTo>
                  <a:lnTo>
                    <a:pt x="9599676" y="0"/>
                  </a:lnTo>
                </a:path>
              </a:pathLst>
            </a:custGeom>
            <a:ln w="9144">
              <a:solidFill>
                <a:srgbClr val="DFE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00744" y="5024653"/>
              <a:ext cx="400773" cy="5196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842516" y="4556759"/>
              <a:ext cx="9599930" cy="0"/>
            </a:xfrm>
            <a:custGeom>
              <a:avLst/>
              <a:gdLst/>
              <a:ahLst/>
              <a:cxnLst/>
              <a:rect l="l" t="t" r="r" b="b"/>
              <a:pathLst>
                <a:path w="9599930">
                  <a:moveTo>
                    <a:pt x="0" y="0"/>
                  </a:moveTo>
                  <a:lnTo>
                    <a:pt x="9599676" y="0"/>
                  </a:lnTo>
                </a:path>
              </a:pathLst>
            </a:custGeom>
            <a:ln w="9144">
              <a:solidFill>
                <a:srgbClr val="DFE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0823" y="4383011"/>
              <a:ext cx="400773" cy="11613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842516" y="4066031"/>
              <a:ext cx="9599930" cy="0"/>
            </a:xfrm>
            <a:custGeom>
              <a:avLst/>
              <a:gdLst/>
              <a:ahLst/>
              <a:cxnLst/>
              <a:rect l="l" t="t" r="r" b="b"/>
              <a:pathLst>
                <a:path w="9599930">
                  <a:moveTo>
                    <a:pt x="0" y="0"/>
                  </a:moveTo>
                  <a:lnTo>
                    <a:pt x="9599676" y="0"/>
                  </a:lnTo>
                </a:path>
              </a:pathLst>
            </a:custGeom>
            <a:ln w="9144">
              <a:solidFill>
                <a:srgbClr val="DFE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79380" y="3745991"/>
              <a:ext cx="400773" cy="17983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842516" y="2598419"/>
              <a:ext cx="9599930" cy="978535"/>
            </a:xfrm>
            <a:custGeom>
              <a:avLst/>
              <a:gdLst/>
              <a:ahLst/>
              <a:cxnLst/>
              <a:rect l="l" t="t" r="r" b="b"/>
              <a:pathLst>
                <a:path w="9599930" h="978535">
                  <a:moveTo>
                    <a:pt x="0" y="978407"/>
                  </a:moveTo>
                  <a:lnTo>
                    <a:pt x="9599676" y="978407"/>
                  </a:lnTo>
                </a:path>
                <a:path w="9599930" h="978535">
                  <a:moveTo>
                    <a:pt x="0" y="489203"/>
                  </a:moveTo>
                  <a:lnTo>
                    <a:pt x="9599676" y="489203"/>
                  </a:lnTo>
                </a:path>
                <a:path w="9599930" h="978535">
                  <a:moveTo>
                    <a:pt x="0" y="0"/>
                  </a:moveTo>
                  <a:lnTo>
                    <a:pt x="9599676" y="0"/>
                  </a:lnTo>
                </a:path>
              </a:pathLst>
            </a:custGeom>
            <a:ln w="9144">
              <a:solidFill>
                <a:srgbClr val="DFE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19459" y="2587751"/>
              <a:ext cx="400773" cy="295656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27269" y="5519142"/>
              <a:ext cx="355231" cy="2516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2616" y="5530596"/>
              <a:ext cx="320039" cy="457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82696" y="5533644"/>
              <a:ext cx="320039" cy="1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58640" y="5517975"/>
              <a:ext cx="364339" cy="2633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83095" y="5529071"/>
              <a:ext cx="320040" cy="60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9452" y="5502401"/>
              <a:ext cx="382556" cy="4191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843016" y="5513831"/>
              <a:ext cx="320039" cy="2133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07829" y="5519142"/>
              <a:ext cx="355231" cy="2516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23175" y="5530596"/>
              <a:ext cx="320040" cy="45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729692" y="5506233"/>
              <a:ext cx="382556" cy="3807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763256" y="5518403"/>
              <a:ext cx="320040" cy="1676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369772" y="5424842"/>
              <a:ext cx="382556" cy="11946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03335" y="5436107"/>
              <a:ext cx="320040" cy="9905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43416" y="5044439"/>
              <a:ext cx="320040" cy="490728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83496" y="4402835"/>
              <a:ext cx="320040" cy="113233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22051" y="3765803"/>
              <a:ext cx="320040" cy="176936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962132" y="2607563"/>
              <a:ext cx="320040" cy="2927604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1842516" y="5535167"/>
              <a:ext cx="9599930" cy="0"/>
            </a:xfrm>
            <a:custGeom>
              <a:avLst/>
              <a:gdLst/>
              <a:ahLst/>
              <a:cxnLst/>
              <a:rect l="l" t="t" r="r" b="b"/>
              <a:pathLst>
                <a:path w="9599930">
                  <a:moveTo>
                    <a:pt x="0" y="0"/>
                  </a:moveTo>
                  <a:lnTo>
                    <a:pt x="9599676" y="0"/>
                  </a:lnTo>
                </a:path>
              </a:pathLst>
            </a:custGeom>
            <a:ln w="9144">
              <a:solidFill>
                <a:srgbClr val="DFE4E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/>
          <p:nvPr/>
        </p:nvSpPr>
        <p:spPr>
          <a:xfrm>
            <a:off x="1842516" y="2107692"/>
            <a:ext cx="9599930" cy="0"/>
          </a:xfrm>
          <a:custGeom>
            <a:avLst/>
            <a:gdLst/>
            <a:ahLst/>
            <a:cxnLst/>
            <a:rect l="l" t="t" r="r" b="b"/>
            <a:pathLst>
              <a:path w="9599930">
                <a:moveTo>
                  <a:pt x="0" y="0"/>
                </a:moveTo>
                <a:lnTo>
                  <a:pt x="9599676" y="0"/>
                </a:lnTo>
              </a:path>
            </a:pathLst>
          </a:custGeom>
          <a:ln w="9144">
            <a:solidFill>
              <a:srgbClr val="DFE4E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739644" y="5205221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379723" y="5207634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939790" y="5187518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9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579869" y="5202682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19950" y="5205221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860030" y="519302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44536A"/>
                </a:solidFill>
                <a:latin typeface="Calibri"/>
                <a:cs typeface="Calibri"/>
              </a:rPr>
              <a:t>7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448293" y="5109159"/>
            <a:ext cx="2298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44536A"/>
                </a:solidFill>
                <a:latin typeface="Calibri"/>
                <a:cs typeface="Calibri"/>
              </a:rPr>
              <a:t>41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038081" y="4717796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4536A"/>
                </a:solidFill>
                <a:latin typeface="Calibri"/>
                <a:cs typeface="Calibri"/>
              </a:rPr>
              <a:t>201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78161" y="4076191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4536A"/>
                </a:solidFill>
                <a:latin typeface="Calibri"/>
                <a:cs typeface="Calibri"/>
              </a:rPr>
              <a:t>463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0318242" y="3439414"/>
            <a:ext cx="3321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44536A"/>
                </a:solidFill>
                <a:latin typeface="Calibri"/>
                <a:cs typeface="Calibri"/>
              </a:rPr>
              <a:t>723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0906506" y="2280615"/>
            <a:ext cx="4343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5" dirty="0">
                <a:solidFill>
                  <a:srgbClr val="44536A"/>
                </a:solidFill>
                <a:latin typeface="Calibri"/>
                <a:cs typeface="Calibri"/>
              </a:rPr>
              <a:t>1196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02791" y="5361533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271142" y="487172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200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271142" y="4381880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400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271142" y="3892042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600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1271142" y="3402329"/>
            <a:ext cx="373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800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154988" y="2912186"/>
            <a:ext cx="488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1000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154988" y="2422347"/>
            <a:ext cx="488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1200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154988" y="1932508"/>
            <a:ext cx="488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1400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559176" y="5615797"/>
            <a:ext cx="8809355" cy="6604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434"/>
              </a:spcBef>
              <a:tabLst>
                <a:tab pos="639445" algn="l"/>
                <a:tab pos="1279525" algn="l"/>
                <a:tab pos="1919605" algn="l"/>
                <a:tab pos="2559685" algn="l"/>
                <a:tab pos="3199765" algn="l"/>
                <a:tab pos="3839845" algn="l"/>
                <a:tab pos="4479925" algn="l"/>
                <a:tab pos="5120005" algn="l"/>
                <a:tab pos="5760085" algn="l"/>
                <a:tab pos="6400165" algn="l"/>
                <a:tab pos="7039609" algn="l"/>
                <a:tab pos="7679690" algn="l"/>
                <a:tab pos="8319770" algn="l"/>
              </a:tabLst>
            </a:pP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2003	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2004	</a:t>
            </a: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2005	2006	2007	2008	2009	2010	2011	2012	2013	</a:t>
            </a:r>
            <a:r>
              <a:rPr sz="1800" dirty="0">
                <a:solidFill>
                  <a:srgbClr val="44536A"/>
                </a:solidFill>
                <a:latin typeface="Calibri"/>
                <a:cs typeface="Calibri"/>
              </a:rPr>
              <a:t>2014	</a:t>
            </a:r>
            <a:r>
              <a:rPr sz="1800" spc="-5" dirty="0">
                <a:solidFill>
                  <a:srgbClr val="44536A"/>
                </a:solidFill>
                <a:latin typeface="Calibri"/>
                <a:cs typeface="Calibri"/>
              </a:rPr>
              <a:t>2015	2016</a:t>
            </a:r>
            <a:endParaRPr sz="1800">
              <a:latin typeface="Calibri"/>
              <a:cs typeface="Calibri"/>
            </a:endParaRPr>
          </a:p>
          <a:p>
            <a:pPr marR="631825" algn="ctr">
              <a:lnSpc>
                <a:spcPct val="100000"/>
              </a:lnSpc>
              <a:spcBef>
                <a:spcPts val="340"/>
              </a:spcBef>
            </a:pPr>
            <a:r>
              <a:rPr sz="1800" b="1" spc="-45" dirty="0">
                <a:solidFill>
                  <a:srgbClr val="44536A"/>
                </a:solidFill>
                <a:latin typeface="Calibri"/>
                <a:cs typeface="Calibri"/>
              </a:rPr>
              <a:t>Year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84478" y="2723757"/>
            <a:ext cx="254000" cy="22009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b="1" spc="-5" dirty="0">
                <a:solidFill>
                  <a:srgbClr val="44536A"/>
                </a:solidFill>
                <a:latin typeface="Calibri"/>
                <a:cs typeface="Calibri"/>
              </a:rPr>
              <a:t>Instances</a:t>
            </a:r>
            <a:r>
              <a:rPr sz="1800" b="1" spc="-4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536A"/>
                </a:solidFill>
                <a:latin typeface="Calibri"/>
                <a:cs typeface="Calibri"/>
              </a:rPr>
              <a:t>of</a:t>
            </a:r>
            <a:r>
              <a:rPr sz="1800" b="1" spc="-2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536A"/>
                </a:solidFill>
                <a:latin typeface="Calibri"/>
                <a:cs typeface="Calibri"/>
              </a:rPr>
              <a:t>“Big</a:t>
            </a:r>
            <a:r>
              <a:rPr sz="1800" b="1" spc="-2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536A"/>
                </a:solidFill>
                <a:latin typeface="Calibri"/>
                <a:cs typeface="Calibri"/>
              </a:rPr>
              <a:t>Data”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0947" y="674954"/>
            <a:ext cx="588391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Big</a:t>
            </a:r>
            <a:r>
              <a:rPr spc="-15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dirty="0"/>
              <a:t>Librarians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2530" y="2261107"/>
            <a:ext cx="5438140" cy="236918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5080" indent="-22923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dirty="0"/>
              <a:t>	</a:t>
            </a:r>
            <a:r>
              <a:rPr sz="2800" spc="-5" dirty="0">
                <a:latin typeface="Times New Roman"/>
                <a:cs typeface="Times New Roman"/>
              </a:rPr>
              <a:t>What role will librarians play in the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Big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revolution?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2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Do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you see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yourself playing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 part?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6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How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will you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prepare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yourself?</a:t>
            </a:r>
            <a:endParaRPr sz="28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spcBef>
                <a:spcPts val="670"/>
              </a:spcBef>
              <a:buFont typeface="Arial MT"/>
              <a:buChar char="•"/>
              <a:tabLst>
                <a:tab pos="355600" algn="l"/>
                <a:tab pos="356235" algn="l"/>
              </a:tabLst>
            </a:pPr>
            <a:r>
              <a:rPr sz="2800" spc="-5" dirty="0">
                <a:latin typeface="Times New Roman"/>
                <a:cs typeface="Times New Roman"/>
              </a:rPr>
              <a:t>What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resources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will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you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use?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0" y="1905000"/>
            <a:ext cx="2990088" cy="39944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20466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Bar</a:t>
            </a:r>
            <a:r>
              <a:rPr spc="5" dirty="0"/>
              <a:t>r</a:t>
            </a:r>
            <a:r>
              <a:rPr dirty="0"/>
              <a:t>iers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4651" y="1796160"/>
            <a:ext cx="1134795" cy="2604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275204" y="1796160"/>
            <a:ext cx="539115" cy="2589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06141" y="1878964"/>
            <a:ext cx="419862" cy="1776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25063" y="1796160"/>
            <a:ext cx="1202817" cy="331597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4718939" y="1879219"/>
            <a:ext cx="351790" cy="177800"/>
            <a:chOff x="4718939" y="1879219"/>
            <a:chExt cx="351790" cy="177800"/>
          </a:xfrm>
        </p:grpSpPr>
        <p:sp>
          <p:nvSpPr>
            <p:cNvPr id="8" name="object 8"/>
            <p:cNvSpPr/>
            <p:nvPr/>
          </p:nvSpPr>
          <p:spPr>
            <a:xfrm>
              <a:off x="4723511" y="1883791"/>
              <a:ext cx="342900" cy="168275"/>
            </a:xfrm>
            <a:custGeom>
              <a:avLst/>
              <a:gdLst/>
              <a:ahLst/>
              <a:cxnLst/>
              <a:rect l="l" t="t" r="r" b="b"/>
              <a:pathLst>
                <a:path w="342900" h="168275">
                  <a:moveTo>
                    <a:pt x="76835" y="0"/>
                  </a:moveTo>
                  <a:lnTo>
                    <a:pt x="39369" y="10287"/>
                  </a:lnTo>
                  <a:lnTo>
                    <a:pt x="10922" y="42163"/>
                  </a:lnTo>
                  <a:lnTo>
                    <a:pt x="0" y="85598"/>
                  </a:lnTo>
                  <a:lnTo>
                    <a:pt x="1119" y="100266"/>
                  </a:lnTo>
                  <a:lnTo>
                    <a:pt x="17906" y="139700"/>
                  </a:lnTo>
                  <a:lnTo>
                    <a:pt x="57929" y="166489"/>
                  </a:lnTo>
                  <a:lnTo>
                    <a:pt x="74929" y="168275"/>
                  </a:lnTo>
                  <a:lnTo>
                    <a:pt x="85717" y="167584"/>
                  </a:lnTo>
                  <a:lnTo>
                    <a:pt x="95980" y="165512"/>
                  </a:lnTo>
                  <a:lnTo>
                    <a:pt x="105719" y="162059"/>
                  </a:lnTo>
                  <a:lnTo>
                    <a:pt x="114935" y="157225"/>
                  </a:lnTo>
                  <a:lnTo>
                    <a:pt x="116668" y="155956"/>
                  </a:lnTo>
                  <a:lnTo>
                    <a:pt x="82423" y="155956"/>
                  </a:lnTo>
                  <a:lnTo>
                    <a:pt x="71711" y="154384"/>
                  </a:lnTo>
                  <a:lnTo>
                    <a:pt x="40080" y="117713"/>
                  </a:lnTo>
                  <a:lnTo>
                    <a:pt x="32258" y="70993"/>
                  </a:lnTo>
                  <a:lnTo>
                    <a:pt x="32615" y="60781"/>
                  </a:lnTo>
                  <a:lnTo>
                    <a:pt x="46862" y="20320"/>
                  </a:lnTo>
                  <a:lnTo>
                    <a:pt x="65404" y="11175"/>
                  </a:lnTo>
                  <a:lnTo>
                    <a:pt x="116302" y="11175"/>
                  </a:lnTo>
                  <a:lnTo>
                    <a:pt x="109410" y="6842"/>
                  </a:lnTo>
                  <a:lnTo>
                    <a:pt x="94027" y="1712"/>
                  </a:lnTo>
                  <a:lnTo>
                    <a:pt x="76835" y="0"/>
                  </a:lnTo>
                  <a:close/>
                </a:path>
                <a:path w="342900" h="168275">
                  <a:moveTo>
                    <a:pt x="116302" y="11175"/>
                  </a:moveTo>
                  <a:lnTo>
                    <a:pt x="71500" y="11175"/>
                  </a:lnTo>
                  <a:lnTo>
                    <a:pt x="80599" y="12223"/>
                  </a:lnTo>
                  <a:lnTo>
                    <a:pt x="88866" y="15376"/>
                  </a:lnTo>
                  <a:lnTo>
                    <a:pt x="116522" y="56689"/>
                  </a:lnTo>
                  <a:lnTo>
                    <a:pt x="121030" y="94487"/>
                  </a:lnTo>
                  <a:lnTo>
                    <a:pt x="120360" y="110109"/>
                  </a:lnTo>
                  <a:lnTo>
                    <a:pt x="104300" y="148187"/>
                  </a:lnTo>
                  <a:lnTo>
                    <a:pt x="82423" y="155956"/>
                  </a:lnTo>
                  <a:lnTo>
                    <a:pt x="116668" y="155956"/>
                  </a:lnTo>
                  <a:lnTo>
                    <a:pt x="143128" y="124333"/>
                  </a:lnTo>
                  <a:lnTo>
                    <a:pt x="153288" y="81153"/>
                  </a:lnTo>
                  <a:lnTo>
                    <a:pt x="152142" y="66363"/>
                  </a:lnTo>
                  <a:lnTo>
                    <a:pt x="148685" y="52466"/>
                  </a:lnTo>
                  <a:lnTo>
                    <a:pt x="142894" y="39451"/>
                  </a:lnTo>
                  <a:lnTo>
                    <a:pt x="134747" y="27305"/>
                  </a:lnTo>
                  <a:lnTo>
                    <a:pt x="122967" y="15366"/>
                  </a:lnTo>
                  <a:lnTo>
                    <a:pt x="116302" y="11175"/>
                  </a:lnTo>
                  <a:close/>
                </a:path>
                <a:path w="342900" h="168275">
                  <a:moveTo>
                    <a:pt x="249681" y="157225"/>
                  </a:moveTo>
                  <a:lnTo>
                    <a:pt x="171068" y="157225"/>
                  </a:lnTo>
                  <a:lnTo>
                    <a:pt x="171068" y="163449"/>
                  </a:lnTo>
                  <a:lnTo>
                    <a:pt x="249681" y="163449"/>
                  </a:lnTo>
                  <a:lnTo>
                    <a:pt x="249681" y="157225"/>
                  </a:lnTo>
                  <a:close/>
                </a:path>
                <a:path w="342900" h="168275">
                  <a:moveTo>
                    <a:pt x="342391" y="157225"/>
                  </a:moveTo>
                  <a:lnTo>
                    <a:pt x="263778" y="157225"/>
                  </a:lnTo>
                  <a:lnTo>
                    <a:pt x="263778" y="163449"/>
                  </a:lnTo>
                  <a:lnTo>
                    <a:pt x="342391" y="163449"/>
                  </a:lnTo>
                  <a:lnTo>
                    <a:pt x="342391" y="157225"/>
                  </a:lnTo>
                  <a:close/>
                </a:path>
                <a:path w="342900" h="168275">
                  <a:moveTo>
                    <a:pt x="223774" y="22987"/>
                  </a:moveTo>
                  <a:lnTo>
                    <a:pt x="185674" y="22987"/>
                  </a:lnTo>
                  <a:lnTo>
                    <a:pt x="188087" y="23749"/>
                  </a:lnTo>
                  <a:lnTo>
                    <a:pt x="191642" y="26797"/>
                  </a:lnTo>
                  <a:lnTo>
                    <a:pt x="195199" y="139192"/>
                  </a:lnTo>
                  <a:lnTo>
                    <a:pt x="193801" y="146938"/>
                  </a:lnTo>
                  <a:lnTo>
                    <a:pt x="188087" y="155194"/>
                  </a:lnTo>
                  <a:lnTo>
                    <a:pt x="182625" y="157225"/>
                  </a:lnTo>
                  <a:lnTo>
                    <a:pt x="240918" y="157225"/>
                  </a:lnTo>
                  <a:lnTo>
                    <a:pt x="223774" y="43814"/>
                  </a:lnTo>
                  <a:lnTo>
                    <a:pt x="234043" y="33980"/>
                  </a:lnTo>
                  <a:lnTo>
                    <a:pt x="234518" y="33655"/>
                  </a:lnTo>
                  <a:lnTo>
                    <a:pt x="223774" y="33655"/>
                  </a:lnTo>
                  <a:lnTo>
                    <a:pt x="223774" y="22987"/>
                  </a:lnTo>
                  <a:close/>
                </a:path>
                <a:path w="342900" h="168275">
                  <a:moveTo>
                    <a:pt x="311483" y="21336"/>
                  </a:moveTo>
                  <a:lnTo>
                    <a:pt x="273812" y="21336"/>
                  </a:lnTo>
                  <a:lnTo>
                    <a:pt x="280162" y="24511"/>
                  </a:lnTo>
                  <a:lnTo>
                    <a:pt x="283844" y="31114"/>
                  </a:lnTo>
                  <a:lnTo>
                    <a:pt x="289441" y="139192"/>
                  </a:lnTo>
                  <a:lnTo>
                    <a:pt x="289305" y="142112"/>
                  </a:lnTo>
                  <a:lnTo>
                    <a:pt x="288798" y="143891"/>
                  </a:lnTo>
                  <a:lnTo>
                    <a:pt x="287654" y="148209"/>
                  </a:lnTo>
                  <a:lnTo>
                    <a:pt x="285623" y="151637"/>
                  </a:lnTo>
                  <a:lnTo>
                    <a:pt x="282701" y="153797"/>
                  </a:lnTo>
                  <a:lnTo>
                    <a:pt x="279653" y="156083"/>
                  </a:lnTo>
                  <a:lnTo>
                    <a:pt x="274574" y="157225"/>
                  </a:lnTo>
                  <a:lnTo>
                    <a:pt x="334772" y="157225"/>
                  </a:lnTo>
                  <a:lnTo>
                    <a:pt x="329564" y="156463"/>
                  </a:lnTo>
                  <a:lnTo>
                    <a:pt x="326643" y="154812"/>
                  </a:lnTo>
                  <a:lnTo>
                    <a:pt x="318135" y="59817"/>
                  </a:lnTo>
                  <a:lnTo>
                    <a:pt x="317896" y="49746"/>
                  </a:lnTo>
                  <a:lnTo>
                    <a:pt x="317182" y="41068"/>
                  </a:lnTo>
                  <a:lnTo>
                    <a:pt x="316022" y="33980"/>
                  </a:lnTo>
                  <a:lnTo>
                    <a:pt x="315951" y="33655"/>
                  </a:lnTo>
                  <a:lnTo>
                    <a:pt x="314325" y="27939"/>
                  </a:lnTo>
                  <a:lnTo>
                    <a:pt x="311483" y="21336"/>
                  </a:lnTo>
                  <a:close/>
                </a:path>
                <a:path w="342900" h="168275">
                  <a:moveTo>
                    <a:pt x="285750" y="0"/>
                  </a:moveTo>
                  <a:lnTo>
                    <a:pt x="276987" y="0"/>
                  </a:lnTo>
                  <a:lnTo>
                    <a:pt x="264171" y="2097"/>
                  </a:lnTo>
                  <a:lnTo>
                    <a:pt x="251047" y="8397"/>
                  </a:lnTo>
                  <a:lnTo>
                    <a:pt x="237589" y="18913"/>
                  </a:lnTo>
                  <a:lnTo>
                    <a:pt x="223774" y="33655"/>
                  </a:lnTo>
                  <a:lnTo>
                    <a:pt x="234518" y="33655"/>
                  </a:lnTo>
                  <a:lnTo>
                    <a:pt x="244300" y="26955"/>
                  </a:lnTo>
                  <a:lnTo>
                    <a:pt x="254581" y="22740"/>
                  </a:lnTo>
                  <a:lnTo>
                    <a:pt x="264922" y="21336"/>
                  </a:lnTo>
                  <a:lnTo>
                    <a:pt x="311483" y="21336"/>
                  </a:lnTo>
                  <a:lnTo>
                    <a:pt x="311322" y="20960"/>
                  </a:lnTo>
                  <a:lnTo>
                    <a:pt x="307832" y="15065"/>
                  </a:lnTo>
                  <a:lnTo>
                    <a:pt x="303841" y="10241"/>
                  </a:lnTo>
                  <a:lnTo>
                    <a:pt x="299338" y="6476"/>
                  </a:lnTo>
                  <a:lnTo>
                    <a:pt x="293115" y="2159"/>
                  </a:lnTo>
                  <a:lnTo>
                    <a:pt x="285750" y="0"/>
                  </a:lnTo>
                  <a:close/>
                </a:path>
                <a:path w="342900" h="168275">
                  <a:moveTo>
                    <a:pt x="223774" y="0"/>
                  </a:moveTo>
                  <a:lnTo>
                    <a:pt x="216280" y="0"/>
                  </a:lnTo>
                  <a:lnTo>
                    <a:pt x="168528" y="19431"/>
                  </a:lnTo>
                  <a:lnTo>
                    <a:pt x="171068" y="25654"/>
                  </a:lnTo>
                  <a:lnTo>
                    <a:pt x="175640" y="23875"/>
                  </a:lnTo>
                  <a:lnTo>
                    <a:pt x="179450" y="22987"/>
                  </a:lnTo>
                  <a:lnTo>
                    <a:pt x="223774" y="22987"/>
                  </a:lnTo>
                  <a:lnTo>
                    <a:pt x="22377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18939" y="1879219"/>
              <a:ext cx="351536" cy="177419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151120" y="1796160"/>
            <a:ext cx="458597" cy="33235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706364" y="1796160"/>
            <a:ext cx="588645" cy="26047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86957" y="1878964"/>
            <a:ext cx="419862" cy="17767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909689" y="1879219"/>
            <a:ext cx="279146" cy="17741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94753" y="1796160"/>
            <a:ext cx="1133094" cy="260476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9555" y="2386457"/>
            <a:ext cx="97053" cy="9702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18260" y="2308225"/>
            <a:ext cx="1800733" cy="33159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9555" y="2896997"/>
            <a:ext cx="97053" cy="9702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327658" y="2818764"/>
            <a:ext cx="2421001" cy="33235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9555" y="3407536"/>
            <a:ext cx="97053" cy="97027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327658" y="3329304"/>
            <a:ext cx="1401699" cy="33235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9555" y="3919601"/>
            <a:ext cx="97053" cy="9702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327658" y="3841369"/>
            <a:ext cx="1087755" cy="33235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9555" y="4430140"/>
            <a:ext cx="97053" cy="97028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316227" y="4352290"/>
            <a:ext cx="1191768" cy="26009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19555" y="4940680"/>
            <a:ext cx="97053" cy="97028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08227" y="4862448"/>
            <a:ext cx="1238504" cy="33235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9555" y="5452745"/>
            <a:ext cx="97053" cy="97028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11402" y="5374513"/>
            <a:ext cx="1759585" cy="26052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28542" y="2738120"/>
            <a:ext cx="55086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Big</a:t>
            </a:r>
            <a:r>
              <a:rPr spc="-25" dirty="0"/>
              <a:t> </a:t>
            </a:r>
            <a:r>
              <a:rPr dirty="0"/>
              <a:t>Data</a:t>
            </a:r>
            <a:r>
              <a:rPr spc="-25" dirty="0"/>
              <a:t> </a:t>
            </a:r>
            <a:r>
              <a:rPr dirty="0"/>
              <a:t>and</a:t>
            </a:r>
            <a:r>
              <a:rPr spc="-275" dirty="0"/>
              <a:t> </a:t>
            </a:r>
            <a:r>
              <a:rPr dirty="0"/>
              <a:t>Analytics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59611" y="334721"/>
            <a:ext cx="80289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5" dirty="0"/>
              <a:t>Where</a:t>
            </a:r>
            <a:r>
              <a:rPr spc="-30" dirty="0"/>
              <a:t> </a:t>
            </a:r>
            <a:r>
              <a:rPr dirty="0"/>
              <a:t>does</a:t>
            </a:r>
            <a:r>
              <a:rPr spc="-10" dirty="0"/>
              <a:t> </a:t>
            </a:r>
            <a:r>
              <a:rPr dirty="0"/>
              <a:t>Big</a:t>
            </a:r>
            <a:r>
              <a:rPr spc="-10" dirty="0"/>
              <a:t> </a:t>
            </a:r>
            <a:r>
              <a:rPr dirty="0"/>
              <a:t>Data</a:t>
            </a:r>
            <a:r>
              <a:rPr spc="-45" dirty="0"/>
              <a:t> </a:t>
            </a:r>
            <a:r>
              <a:rPr dirty="0"/>
              <a:t>come</a:t>
            </a:r>
            <a:r>
              <a:rPr spc="-25" dirty="0"/>
              <a:t> </a:t>
            </a:r>
            <a:r>
              <a:rPr spc="-15" dirty="0"/>
              <a:t>from?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122676" y="1522475"/>
            <a:ext cx="2287905" cy="817880"/>
            <a:chOff x="3122676" y="1522475"/>
            <a:chExt cx="2287905" cy="8178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22676" y="1522475"/>
              <a:ext cx="2287524" cy="7635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36264" y="1554492"/>
              <a:ext cx="1276350" cy="51128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549396" y="1828812"/>
              <a:ext cx="1451610" cy="511289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681729" y="1602689"/>
            <a:ext cx="117221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Enterprise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“Dark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Data”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246876" y="1522475"/>
            <a:ext cx="2287905" cy="817880"/>
            <a:chOff x="6246876" y="1522475"/>
            <a:chExt cx="2287905" cy="817880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46876" y="1522475"/>
              <a:ext cx="2287524" cy="76352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77940" y="1554492"/>
              <a:ext cx="2042921" cy="51128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0508" y="1828812"/>
              <a:ext cx="2096262" cy="51128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6483222" y="1602689"/>
            <a:ext cx="1819910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005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Partner,</a:t>
            </a:r>
            <a:r>
              <a:rPr sz="1800" b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Employee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Customer,</a:t>
            </a:r>
            <a:r>
              <a:rPr sz="1800" b="1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Supplier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36876" y="2970276"/>
            <a:ext cx="2287905" cy="763905"/>
            <a:chOff x="2436876" y="2970276"/>
            <a:chExt cx="2287905" cy="76390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6876" y="2970276"/>
              <a:ext cx="2287524" cy="76352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93720" y="3140976"/>
              <a:ext cx="992885" cy="51128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224529" y="3197174"/>
            <a:ext cx="71310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Public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932676" y="2970276"/>
            <a:ext cx="2287905" cy="763905"/>
            <a:chOff x="6932676" y="2970276"/>
            <a:chExt cx="2287905" cy="763905"/>
          </a:xfrm>
        </p:grpSpPr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32676" y="2970276"/>
              <a:ext cx="2287524" cy="7635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80148" y="3140976"/>
              <a:ext cx="1611629" cy="51128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7411593" y="3197174"/>
            <a:ext cx="133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sz="1800" b="1" spc="-10" dirty="0">
                <a:solidFill>
                  <a:srgbClr val="FFFFFF"/>
                </a:solidFill>
                <a:latin typeface="Arial"/>
                <a:cs typeface="Arial"/>
              </a:rPr>
              <a:t>mme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800" b="1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b="1" dirty="0">
                <a:solidFill>
                  <a:srgbClr val="FFFFFF"/>
                </a:solidFill>
                <a:latin typeface="Arial"/>
                <a:cs typeface="Arial"/>
              </a:rPr>
              <a:t>ial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4646676" y="4189476"/>
            <a:ext cx="2287905" cy="763905"/>
            <a:chOff x="4646676" y="4189476"/>
            <a:chExt cx="2287905" cy="763905"/>
          </a:xfrm>
        </p:grpSpPr>
        <p:pic>
          <p:nvPicPr>
            <p:cNvPr id="22" name="object 2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646676" y="4189476"/>
              <a:ext cx="2287524" cy="76352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56048" y="4360176"/>
              <a:ext cx="1689353" cy="511289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5087239" y="4416628"/>
            <a:ext cx="141033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Social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581400" y="1905000"/>
            <a:ext cx="4495800" cy="2667000"/>
          </a:xfrm>
          <a:custGeom>
            <a:avLst/>
            <a:gdLst/>
            <a:ahLst/>
            <a:cxnLst/>
            <a:rect l="l" t="t" r="r" b="b"/>
            <a:pathLst>
              <a:path w="4495800" h="2667000">
                <a:moveTo>
                  <a:pt x="2667000" y="0"/>
                </a:moveTo>
                <a:lnTo>
                  <a:pt x="1828800" y="0"/>
                </a:lnTo>
              </a:path>
              <a:path w="4495800" h="2667000">
                <a:moveTo>
                  <a:pt x="2667000" y="0"/>
                </a:moveTo>
                <a:lnTo>
                  <a:pt x="1143000" y="1447800"/>
                </a:lnTo>
              </a:path>
              <a:path w="4495800" h="2667000">
                <a:moveTo>
                  <a:pt x="3810000" y="381000"/>
                </a:moveTo>
                <a:lnTo>
                  <a:pt x="2209800" y="2286000"/>
                </a:lnTo>
              </a:path>
              <a:path w="4495800" h="2667000">
                <a:moveTo>
                  <a:pt x="3810000" y="381000"/>
                </a:moveTo>
                <a:lnTo>
                  <a:pt x="4495800" y="1066800"/>
                </a:lnTo>
              </a:path>
              <a:path w="4495800" h="2667000">
                <a:moveTo>
                  <a:pt x="685800" y="381000"/>
                </a:moveTo>
                <a:lnTo>
                  <a:pt x="2209800" y="2286000"/>
                </a:lnTo>
              </a:path>
              <a:path w="4495800" h="2667000">
                <a:moveTo>
                  <a:pt x="685800" y="381000"/>
                </a:moveTo>
                <a:lnTo>
                  <a:pt x="0" y="1066800"/>
                </a:lnTo>
              </a:path>
              <a:path w="4495800" h="2667000">
                <a:moveTo>
                  <a:pt x="0" y="1828800"/>
                </a:moveTo>
                <a:lnTo>
                  <a:pt x="1066800" y="2667000"/>
                </a:lnTo>
              </a:path>
              <a:path w="4495800" h="2667000">
                <a:moveTo>
                  <a:pt x="4495800" y="1828800"/>
                </a:moveTo>
                <a:lnTo>
                  <a:pt x="3352800" y="2667000"/>
                </a:lnTo>
              </a:path>
              <a:path w="4495800" h="2667000">
                <a:moveTo>
                  <a:pt x="1828800" y="0"/>
                </a:moveTo>
                <a:lnTo>
                  <a:pt x="3352800" y="1447800"/>
                </a:lnTo>
              </a:path>
              <a:path w="4495800" h="2667000">
                <a:moveTo>
                  <a:pt x="3352800" y="1447800"/>
                </a:moveTo>
                <a:lnTo>
                  <a:pt x="1143000" y="1447800"/>
                </a:lnTo>
              </a:path>
            </a:pathLst>
          </a:custGeom>
          <a:ln w="1219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090786" y="1474978"/>
            <a:ext cx="1315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30" dirty="0">
                <a:latin typeface="Arial"/>
                <a:cs typeface="Arial"/>
              </a:rPr>
              <a:t>T</a:t>
            </a:r>
            <a:r>
              <a:rPr sz="1800" i="1" spc="-5" dirty="0">
                <a:latin typeface="Arial"/>
                <a:cs typeface="Arial"/>
              </a:rPr>
              <a:t>ra</a:t>
            </a:r>
            <a:r>
              <a:rPr sz="1800" i="1" spc="-15" dirty="0">
                <a:latin typeface="Arial"/>
                <a:cs typeface="Arial"/>
              </a:rPr>
              <a:t>n</a:t>
            </a:r>
            <a:r>
              <a:rPr sz="1800" i="1" spc="-5" dirty="0">
                <a:latin typeface="Arial"/>
                <a:cs typeface="Arial"/>
              </a:rPr>
              <a:t>sacti</a:t>
            </a:r>
            <a:r>
              <a:rPr sz="1800" i="1" spc="-15" dirty="0">
                <a:latin typeface="Arial"/>
                <a:cs typeface="Arial"/>
              </a:rPr>
              <a:t>o</a:t>
            </a:r>
            <a:r>
              <a:rPr sz="1800" i="1" spc="-5" dirty="0">
                <a:latin typeface="Arial"/>
                <a:cs typeface="Arial"/>
              </a:rPr>
              <a:t>ns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04756" y="2313559"/>
            <a:ext cx="1092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Monitoring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27285" y="3572636"/>
            <a:ext cx="748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S</a:t>
            </a:r>
            <a:r>
              <a:rPr sz="1800" i="1" spc="-15" dirty="0">
                <a:latin typeface="Arial"/>
                <a:cs typeface="Arial"/>
              </a:rPr>
              <a:t>e</a:t>
            </a:r>
            <a:r>
              <a:rPr sz="1800" i="1" spc="-5" dirty="0">
                <a:latin typeface="Arial"/>
                <a:cs typeface="Arial"/>
              </a:rPr>
              <a:t>ns</a:t>
            </a:r>
            <a:r>
              <a:rPr sz="1800" i="1" spc="-15" dirty="0">
                <a:latin typeface="Arial"/>
                <a:cs typeface="Arial"/>
              </a:rPr>
              <a:t>o</a:t>
            </a:r>
            <a:r>
              <a:rPr sz="1800" i="1" spc="-5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212594" y="4339965"/>
            <a:ext cx="1887855" cy="78867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1800" i="1" spc="-5" dirty="0">
                <a:latin typeface="Arial"/>
                <a:cs typeface="Arial"/>
              </a:rPr>
              <a:t>Population</a:t>
            </a:r>
            <a:endParaRPr sz="1800">
              <a:latin typeface="Arial"/>
              <a:cs typeface="Arial"/>
            </a:endParaRPr>
          </a:p>
          <a:p>
            <a:pPr marL="873125">
              <a:lnSpc>
                <a:spcPct val="100000"/>
              </a:lnSpc>
              <a:spcBef>
                <a:spcPts val="845"/>
              </a:spcBef>
            </a:pPr>
            <a:r>
              <a:rPr sz="1800" spc="-5" dirty="0">
                <a:latin typeface="Arial MT"/>
                <a:cs typeface="Arial MT"/>
              </a:rPr>
              <a:t>Ec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n</a:t>
            </a:r>
            <a:r>
              <a:rPr sz="1800" spc="-15" dirty="0">
                <a:latin typeface="Arial MT"/>
                <a:cs typeface="Arial MT"/>
              </a:rPr>
              <a:t>o</a:t>
            </a:r>
            <a:r>
              <a:rPr sz="1800" spc="-5" dirty="0">
                <a:latin typeface="Arial MT"/>
                <a:cs typeface="Arial MT"/>
              </a:rPr>
              <a:t>mic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623429" y="4523308"/>
            <a:ext cx="10509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latin typeface="Arial"/>
                <a:cs typeface="Arial"/>
              </a:rPr>
              <a:t>Sentiment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006345" y="1398778"/>
            <a:ext cx="59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latin typeface="Arial"/>
                <a:cs typeface="Arial"/>
              </a:rPr>
              <a:t>E</a:t>
            </a:r>
            <a:r>
              <a:rPr sz="1800" i="1" spc="-15" dirty="0">
                <a:latin typeface="Arial"/>
                <a:cs typeface="Arial"/>
              </a:rPr>
              <a:t>m</a:t>
            </a:r>
            <a:r>
              <a:rPr sz="1800" i="1" spc="-5" dirty="0">
                <a:latin typeface="Arial"/>
                <a:cs typeface="Arial"/>
              </a:rPr>
              <a:t>a</a:t>
            </a:r>
            <a:r>
              <a:rPr sz="1800" i="1" spc="-15" dirty="0">
                <a:latin typeface="Arial"/>
                <a:cs typeface="Arial"/>
              </a:rPr>
              <a:t>i</a:t>
            </a:r>
            <a:r>
              <a:rPr sz="1800" i="1" spc="-5" dirty="0">
                <a:latin typeface="Arial"/>
                <a:cs typeface="Arial"/>
              </a:rPr>
              <a:t>l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79219" y="2389759"/>
            <a:ext cx="1002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</a:t>
            </a:r>
            <a:r>
              <a:rPr sz="1800" i="1" spc="-15" dirty="0">
                <a:latin typeface="Arial"/>
                <a:cs typeface="Arial"/>
              </a:rPr>
              <a:t>o</a:t>
            </a:r>
            <a:r>
              <a:rPr sz="1800" i="1" spc="-5" dirty="0">
                <a:latin typeface="Arial"/>
                <a:cs typeface="Arial"/>
              </a:rPr>
              <a:t>ntr</a:t>
            </a:r>
            <a:r>
              <a:rPr sz="1800" i="1" spc="-15" dirty="0">
                <a:latin typeface="Arial"/>
                <a:cs typeface="Arial"/>
              </a:rPr>
              <a:t>a</a:t>
            </a:r>
            <a:r>
              <a:rPr sz="1800" i="1" dirty="0">
                <a:latin typeface="Arial"/>
                <a:cs typeface="Arial"/>
              </a:rPr>
              <a:t>cts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349233" y="5020817"/>
            <a:ext cx="864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Network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828658" y="4142613"/>
            <a:ext cx="838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Industry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79194" y="3761613"/>
            <a:ext cx="633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latin typeface="Arial"/>
                <a:cs typeface="Arial"/>
              </a:rPr>
              <a:t>Cr</a:t>
            </a:r>
            <a:r>
              <a:rPr sz="1800" i="1" spc="-15" dirty="0">
                <a:latin typeface="Arial"/>
                <a:cs typeface="Arial"/>
              </a:rPr>
              <a:t>e</a:t>
            </a:r>
            <a:r>
              <a:rPr sz="1800" i="1" spc="-5" dirty="0">
                <a:latin typeface="Arial"/>
                <a:cs typeface="Arial"/>
              </a:rPr>
              <a:t>d</a:t>
            </a:r>
            <a:r>
              <a:rPr sz="1800" i="1" spc="-15" dirty="0">
                <a:latin typeface="Arial"/>
                <a:cs typeface="Arial"/>
              </a:rPr>
              <a:t>i</a:t>
            </a:r>
            <a:r>
              <a:rPr sz="1800" i="1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898394" y="3990213"/>
            <a:ext cx="8839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35" dirty="0">
                <a:latin typeface="Arial"/>
                <a:cs typeface="Arial"/>
              </a:rPr>
              <a:t>W</a:t>
            </a:r>
            <a:r>
              <a:rPr sz="1800" i="1" spc="-5" dirty="0">
                <a:latin typeface="Arial"/>
                <a:cs typeface="Arial"/>
              </a:rPr>
              <a:t>e</a:t>
            </a:r>
            <a:r>
              <a:rPr sz="1800" i="1" spc="-15" dirty="0">
                <a:latin typeface="Arial"/>
                <a:cs typeface="Arial"/>
              </a:rPr>
              <a:t>a</a:t>
            </a:r>
            <a:r>
              <a:rPr sz="1800" i="1" spc="-5" dirty="0">
                <a:latin typeface="Arial"/>
                <a:cs typeface="Arial"/>
              </a:rPr>
              <a:t>th</a:t>
            </a:r>
            <a:r>
              <a:rPr sz="1800" i="1" spc="-15" dirty="0">
                <a:latin typeface="Arial"/>
                <a:cs typeface="Arial"/>
              </a:rPr>
              <a:t>e</a:t>
            </a:r>
            <a:r>
              <a:rPr sz="1800" i="1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6878" y="2375992"/>
            <a:ext cx="330898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Types</a:t>
            </a:r>
            <a:r>
              <a:rPr spc="-5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Data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6784" y="626440"/>
            <a:ext cx="6890384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5" dirty="0"/>
              <a:t> </a:t>
            </a:r>
            <a:r>
              <a:rPr dirty="0"/>
              <a:t>Information</a:t>
            </a:r>
            <a:r>
              <a:rPr spc="-55" dirty="0"/>
              <a:t> </a:t>
            </a:r>
            <a:r>
              <a:rPr dirty="0"/>
              <a:t>Continuum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32916" y="2496311"/>
            <a:ext cx="9678537" cy="304800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87523" y="1801367"/>
            <a:ext cx="393700" cy="508000"/>
            <a:chOff x="2287523" y="1801367"/>
            <a:chExt cx="393700" cy="508000"/>
          </a:xfrm>
        </p:grpSpPr>
        <p:sp>
          <p:nvSpPr>
            <p:cNvPr id="5" name="object 5"/>
            <p:cNvSpPr/>
            <p:nvPr/>
          </p:nvSpPr>
          <p:spPr>
            <a:xfrm>
              <a:off x="2293619" y="1807463"/>
              <a:ext cx="381000" cy="495300"/>
            </a:xfrm>
            <a:custGeom>
              <a:avLst/>
              <a:gdLst/>
              <a:ahLst/>
              <a:cxnLst/>
              <a:rect l="l" t="t" r="r" b="b"/>
              <a:pathLst>
                <a:path w="381000" h="495300">
                  <a:moveTo>
                    <a:pt x="285750" y="0"/>
                  </a:moveTo>
                  <a:lnTo>
                    <a:pt x="95250" y="0"/>
                  </a:lnTo>
                  <a:lnTo>
                    <a:pt x="95250" y="304800"/>
                  </a:lnTo>
                  <a:lnTo>
                    <a:pt x="0" y="304800"/>
                  </a:lnTo>
                  <a:lnTo>
                    <a:pt x="190500" y="495300"/>
                  </a:lnTo>
                  <a:lnTo>
                    <a:pt x="381000" y="304800"/>
                  </a:lnTo>
                  <a:lnTo>
                    <a:pt x="285750" y="30480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293619" y="1807463"/>
              <a:ext cx="381000" cy="495300"/>
            </a:xfrm>
            <a:custGeom>
              <a:avLst/>
              <a:gdLst/>
              <a:ahLst/>
              <a:cxnLst/>
              <a:rect l="l" t="t" r="r" b="b"/>
              <a:pathLst>
                <a:path w="381000" h="495300">
                  <a:moveTo>
                    <a:pt x="0" y="304800"/>
                  </a:moveTo>
                  <a:lnTo>
                    <a:pt x="95250" y="304800"/>
                  </a:lnTo>
                  <a:lnTo>
                    <a:pt x="95250" y="0"/>
                  </a:lnTo>
                  <a:lnTo>
                    <a:pt x="285750" y="0"/>
                  </a:lnTo>
                  <a:lnTo>
                    <a:pt x="285750" y="304800"/>
                  </a:lnTo>
                  <a:lnTo>
                    <a:pt x="381000" y="304800"/>
                  </a:lnTo>
                  <a:lnTo>
                    <a:pt x="190500" y="495300"/>
                  </a:lnTo>
                  <a:lnTo>
                    <a:pt x="0" y="30480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74053" y="5492597"/>
            <a:ext cx="434784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latin typeface="Times New Roman"/>
                <a:cs typeface="Times New Roman"/>
              </a:rPr>
              <a:t>Cartoon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by</a:t>
            </a:r>
            <a:r>
              <a:rPr sz="1100" spc="-5" dirty="0"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C00000"/>
                </a:solidFill>
                <a:latin typeface="Times New Roman"/>
                <a:cs typeface="Times New Roman"/>
              </a:rPr>
              <a:t>David</a:t>
            </a:r>
            <a:r>
              <a:rPr sz="110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C00000"/>
                </a:solidFill>
                <a:latin typeface="Times New Roman"/>
                <a:cs typeface="Times New Roman"/>
              </a:rPr>
              <a:t>Somerville</a:t>
            </a:r>
            <a:r>
              <a:rPr sz="1100" spc="-5" dirty="0">
                <a:latin typeface="Times New Roman"/>
                <a:cs typeface="Times New Roman"/>
              </a:rPr>
              <a:t>,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based</a:t>
            </a:r>
            <a:r>
              <a:rPr sz="1100" spc="-2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on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a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spc="-5" dirty="0">
                <a:latin typeface="Times New Roman"/>
                <a:cs typeface="Times New Roman"/>
              </a:rPr>
              <a:t>two</a:t>
            </a:r>
            <a:r>
              <a:rPr sz="1100" spc="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pane</a:t>
            </a:r>
            <a:r>
              <a:rPr sz="1100" spc="-10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version</a:t>
            </a:r>
            <a:r>
              <a:rPr sz="1100" spc="-35" dirty="0">
                <a:latin typeface="Times New Roman"/>
                <a:cs typeface="Times New Roman"/>
              </a:rPr>
              <a:t> </a:t>
            </a:r>
            <a:r>
              <a:rPr sz="1100" dirty="0">
                <a:latin typeface="Times New Roman"/>
                <a:cs typeface="Times New Roman"/>
              </a:rPr>
              <a:t>by</a:t>
            </a:r>
            <a:r>
              <a:rPr sz="1100" spc="15" dirty="0">
                <a:latin typeface="Times New Roman"/>
                <a:cs typeface="Times New Roman"/>
              </a:rPr>
              <a:t> </a:t>
            </a:r>
            <a:r>
              <a:rPr sz="1100" spc="-5" dirty="0">
                <a:solidFill>
                  <a:srgbClr val="C00000"/>
                </a:solidFill>
                <a:latin typeface="Times New Roman"/>
                <a:cs typeface="Times New Roman"/>
              </a:rPr>
              <a:t>Hugh</a:t>
            </a:r>
            <a:r>
              <a:rPr sz="1100" spc="1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100" dirty="0">
                <a:solidFill>
                  <a:srgbClr val="C00000"/>
                </a:solidFill>
                <a:latin typeface="Times New Roman"/>
                <a:cs typeface="Times New Roman"/>
              </a:rPr>
              <a:t>McLeod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6400" y="1554352"/>
            <a:ext cx="4621530" cy="4624705"/>
            <a:chOff x="3906400" y="1554352"/>
            <a:chExt cx="4621530" cy="4624705"/>
          </a:xfrm>
        </p:grpSpPr>
        <p:sp>
          <p:nvSpPr>
            <p:cNvPr id="3" name="object 3"/>
            <p:cNvSpPr/>
            <p:nvPr/>
          </p:nvSpPr>
          <p:spPr>
            <a:xfrm>
              <a:off x="6218427" y="1557400"/>
              <a:ext cx="2309495" cy="4606925"/>
            </a:xfrm>
            <a:custGeom>
              <a:avLst/>
              <a:gdLst/>
              <a:ahLst/>
              <a:cxnLst/>
              <a:rect l="l" t="t" r="r" b="b"/>
              <a:pathLst>
                <a:path w="2309495" h="4606925">
                  <a:moveTo>
                    <a:pt x="0" y="0"/>
                  </a:moveTo>
                  <a:lnTo>
                    <a:pt x="0" y="2308987"/>
                  </a:lnTo>
                  <a:lnTo>
                    <a:pt x="227837" y="4606861"/>
                  </a:lnTo>
                  <a:lnTo>
                    <a:pt x="276221" y="4601558"/>
                  </a:lnTo>
                  <a:lnTo>
                    <a:pt x="324279" y="4595278"/>
                  </a:lnTo>
                  <a:lnTo>
                    <a:pt x="372001" y="4588032"/>
                  </a:lnTo>
                  <a:lnTo>
                    <a:pt x="419377" y="4579831"/>
                  </a:lnTo>
                  <a:lnTo>
                    <a:pt x="466399" y="4570685"/>
                  </a:lnTo>
                  <a:lnTo>
                    <a:pt x="513057" y="4560605"/>
                  </a:lnTo>
                  <a:lnTo>
                    <a:pt x="559341" y="4549600"/>
                  </a:lnTo>
                  <a:lnTo>
                    <a:pt x="605241" y="4537683"/>
                  </a:lnTo>
                  <a:lnTo>
                    <a:pt x="650748" y="4524863"/>
                  </a:lnTo>
                  <a:lnTo>
                    <a:pt x="695853" y="4511151"/>
                  </a:lnTo>
                  <a:lnTo>
                    <a:pt x="740546" y="4496557"/>
                  </a:lnTo>
                  <a:lnTo>
                    <a:pt x="784817" y="4481092"/>
                  </a:lnTo>
                  <a:lnTo>
                    <a:pt x="828658" y="4464766"/>
                  </a:lnTo>
                  <a:lnTo>
                    <a:pt x="872057" y="4447590"/>
                  </a:lnTo>
                  <a:lnTo>
                    <a:pt x="915006" y="4429575"/>
                  </a:lnTo>
                  <a:lnTo>
                    <a:pt x="957496" y="4410731"/>
                  </a:lnTo>
                  <a:lnTo>
                    <a:pt x="999516" y="4391069"/>
                  </a:lnTo>
                  <a:lnTo>
                    <a:pt x="1041058" y="4370599"/>
                  </a:lnTo>
                  <a:lnTo>
                    <a:pt x="1082111" y="4349331"/>
                  </a:lnTo>
                  <a:lnTo>
                    <a:pt x="1122666" y="4327277"/>
                  </a:lnTo>
                  <a:lnTo>
                    <a:pt x="1162713" y="4304446"/>
                  </a:lnTo>
                  <a:lnTo>
                    <a:pt x="1202244" y="4280850"/>
                  </a:lnTo>
                  <a:lnTo>
                    <a:pt x="1241248" y="4256498"/>
                  </a:lnTo>
                  <a:lnTo>
                    <a:pt x="1279716" y="4231402"/>
                  </a:lnTo>
                  <a:lnTo>
                    <a:pt x="1317638" y="4205572"/>
                  </a:lnTo>
                  <a:lnTo>
                    <a:pt x="1355005" y="4179018"/>
                  </a:lnTo>
                  <a:lnTo>
                    <a:pt x="1391807" y="4151751"/>
                  </a:lnTo>
                  <a:lnTo>
                    <a:pt x="1428035" y="4123782"/>
                  </a:lnTo>
                  <a:lnTo>
                    <a:pt x="1463679" y="4095120"/>
                  </a:lnTo>
                  <a:lnTo>
                    <a:pt x="1498729" y="4065778"/>
                  </a:lnTo>
                  <a:lnTo>
                    <a:pt x="1533177" y="4035764"/>
                  </a:lnTo>
                  <a:lnTo>
                    <a:pt x="1567012" y="4005090"/>
                  </a:lnTo>
                  <a:lnTo>
                    <a:pt x="1600226" y="3973767"/>
                  </a:lnTo>
                  <a:lnTo>
                    <a:pt x="1632807" y="3941804"/>
                  </a:lnTo>
                  <a:lnTo>
                    <a:pt x="1664748" y="3909212"/>
                  </a:lnTo>
                  <a:lnTo>
                    <a:pt x="1696038" y="3876003"/>
                  </a:lnTo>
                  <a:lnTo>
                    <a:pt x="1726667" y="3842185"/>
                  </a:lnTo>
                  <a:lnTo>
                    <a:pt x="1756627" y="3807771"/>
                  </a:lnTo>
                  <a:lnTo>
                    <a:pt x="1785908" y="3772770"/>
                  </a:lnTo>
                  <a:lnTo>
                    <a:pt x="1814500" y="3737193"/>
                  </a:lnTo>
                  <a:lnTo>
                    <a:pt x="1842393" y="3701050"/>
                  </a:lnTo>
                  <a:lnTo>
                    <a:pt x="1869578" y="3664353"/>
                  </a:lnTo>
                  <a:lnTo>
                    <a:pt x="1896046" y="3627111"/>
                  </a:lnTo>
                  <a:lnTo>
                    <a:pt x="1921787" y="3589335"/>
                  </a:lnTo>
                  <a:lnTo>
                    <a:pt x="1946792" y="3551036"/>
                  </a:lnTo>
                  <a:lnTo>
                    <a:pt x="1971050" y="3512225"/>
                  </a:lnTo>
                  <a:lnTo>
                    <a:pt x="1994552" y="3472911"/>
                  </a:lnTo>
                  <a:lnTo>
                    <a:pt x="2017290" y="3433105"/>
                  </a:lnTo>
                  <a:lnTo>
                    <a:pt x="2039253" y="3392818"/>
                  </a:lnTo>
                  <a:lnTo>
                    <a:pt x="2060431" y="3352061"/>
                  </a:lnTo>
                  <a:lnTo>
                    <a:pt x="2080815" y="3310843"/>
                  </a:lnTo>
                  <a:lnTo>
                    <a:pt x="2100396" y="3269176"/>
                  </a:lnTo>
                  <a:lnTo>
                    <a:pt x="2119165" y="3227070"/>
                  </a:lnTo>
                  <a:lnTo>
                    <a:pt x="2137110" y="3184535"/>
                  </a:lnTo>
                  <a:lnTo>
                    <a:pt x="2154224" y="3141583"/>
                  </a:lnTo>
                  <a:lnTo>
                    <a:pt x="2170496" y="3098223"/>
                  </a:lnTo>
                  <a:lnTo>
                    <a:pt x="2185917" y="3054466"/>
                  </a:lnTo>
                  <a:lnTo>
                    <a:pt x="2200478" y="3010323"/>
                  </a:lnTo>
                  <a:lnTo>
                    <a:pt x="2214168" y="2965804"/>
                  </a:lnTo>
                  <a:lnTo>
                    <a:pt x="2226978" y="2920920"/>
                  </a:lnTo>
                  <a:lnTo>
                    <a:pt x="2238899" y="2875682"/>
                  </a:lnTo>
                  <a:lnTo>
                    <a:pt x="2249922" y="2830099"/>
                  </a:lnTo>
                  <a:lnTo>
                    <a:pt x="2260035" y="2784182"/>
                  </a:lnTo>
                  <a:lnTo>
                    <a:pt x="2269231" y="2737943"/>
                  </a:lnTo>
                  <a:lnTo>
                    <a:pt x="2277500" y="2691390"/>
                  </a:lnTo>
                  <a:lnTo>
                    <a:pt x="2284831" y="2644536"/>
                  </a:lnTo>
                  <a:lnTo>
                    <a:pt x="2291216" y="2597391"/>
                  </a:lnTo>
                  <a:lnTo>
                    <a:pt x="2296645" y="2549964"/>
                  </a:lnTo>
                  <a:lnTo>
                    <a:pt x="2301108" y="2502267"/>
                  </a:lnTo>
                  <a:lnTo>
                    <a:pt x="2304596" y="2454310"/>
                  </a:lnTo>
                  <a:lnTo>
                    <a:pt x="2307099" y="2406104"/>
                  </a:lnTo>
                  <a:lnTo>
                    <a:pt x="2308608" y="2357660"/>
                  </a:lnTo>
                  <a:lnTo>
                    <a:pt x="2309114" y="2308987"/>
                  </a:lnTo>
                  <a:lnTo>
                    <a:pt x="2308618" y="2260679"/>
                  </a:lnTo>
                  <a:lnTo>
                    <a:pt x="2307139" y="2212612"/>
                  </a:lnTo>
                  <a:lnTo>
                    <a:pt x="2304685" y="2164798"/>
                  </a:lnTo>
                  <a:lnTo>
                    <a:pt x="2301265" y="2117244"/>
                  </a:lnTo>
                  <a:lnTo>
                    <a:pt x="2296891" y="2069961"/>
                  </a:lnTo>
                  <a:lnTo>
                    <a:pt x="2291571" y="2022958"/>
                  </a:lnTo>
                  <a:lnTo>
                    <a:pt x="2285315" y="1976245"/>
                  </a:lnTo>
                  <a:lnTo>
                    <a:pt x="2278133" y="1929832"/>
                  </a:lnTo>
                  <a:lnTo>
                    <a:pt x="2270034" y="1883728"/>
                  </a:lnTo>
                  <a:lnTo>
                    <a:pt x="2261027" y="1837943"/>
                  </a:lnTo>
                  <a:lnTo>
                    <a:pt x="2251124" y="1792486"/>
                  </a:lnTo>
                  <a:lnTo>
                    <a:pt x="2240332" y="1747368"/>
                  </a:lnTo>
                  <a:lnTo>
                    <a:pt x="2228663" y="1702597"/>
                  </a:lnTo>
                  <a:lnTo>
                    <a:pt x="2216124" y="1658184"/>
                  </a:lnTo>
                  <a:lnTo>
                    <a:pt x="2202727" y="1614138"/>
                  </a:lnTo>
                  <a:lnTo>
                    <a:pt x="2188481" y="1570469"/>
                  </a:lnTo>
                  <a:lnTo>
                    <a:pt x="2173395" y="1527186"/>
                  </a:lnTo>
                  <a:lnTo>
                    <a:pt x="2157479" y="1484299"/>
                  </a:lnTo>
                  <a:lnTo>
                    <a:pt x="2140743" y="1441818"/>
                  </a:lnTo>
                  <a:lnTo>
                    <a:pt x="2123196" y="1399752"/>
                  </a:lnTo>
                  <a:lnTo>
                    <a:pt x="2104848" y="1358111"/>
                  </a:lnTo>
                  <a:lnTo>
                    <a:pt x="2085709" y="1316905"/>
                  </a:lnTo>
                  <a:lnTo>
                    <a:pt x="2065788" y="1276143"/>
                  </a:lnTo>
                  <a:lnTo>
                    <a:pt x="2045095" y="1235835"/>
                  </a:lnTo>
                  <a:lnTo>
                    <a:pt x="2023639" y="1195990"/>
                  </a:lnTo>
                  <a:lnTo>
                    <a:pt x="2001430" y="1156619"/>
                  </a:lnTo>
                  <a:lnTo>
                    <a:pt x="1978479" y="1117730"/>
                  </a:lnTo>
                  <a:lnTo>
                    <a:pt x="1954793" y="1079334"/>
                  </a:lnTo>
                  <a:lnTo>
                    <a:pt x="1930384" y="1041439"/>
                  </a:lnTo>
                  <a:lnTo>
                    <a:pt x="1905261" y="1004057"/>
                  </a:lnTo>
                  <a:lnTo>
                    <a:pt x="1879433" y="967196"/>
                  </a:lnTo>
                  <a:lnTo>
                    <a:pt x="1852910" y="930866"/>
                  </a:lnTo>
                  <a:lnTo>
                    <a:pt x="1825701" y="895077"/>
                  </a:lnTo>
                  <a:lnTo>
                    <a:pt x="1797817" y="859838"/>
                  </a:lnTo>
                  <a:lnTo>
                    <a:pt x="1769267" y="825158"/>
                  </a:lnTo>
                  <a:lnTo>
                    <a:pt x="1740060" y="791049"/>
                  </a:lnTo>
                  <a:lnTo>
                    <a:pt x="1710207" y="757519"/>
                  </a:lnTo>
                  <a:lnTo>
                    <a:pt x="1679716" y="724577"/>
                  </a:lnTo>
                  <a:lnTo>
                    <a:pt x="1648598" y="692234"/>
                  </a:lnTo>
                  <a:lnTo>
                    <a:pt x="1616862" y="660500"/>
                  </a:lnTo>
                  <a:lnTo>
                    <a:pt x="1584518" y="629383"/>
                  </a:lnTo>
                  <a:lnTo>
                    <a:pt x="1551575" y="598893"/>
                  </a:lnTo>
                  <a:lnTo>
                    <a:pt x="1518044" y="569041"/>
                  </a:lnTo>
                  <a:lnTo>
                    <a:pt x="1483933" y="539835"/>
                  </a:lnTo>
                  <a:lnTo>
                    <a:pt x="1449252" y="511286"/>
                  </a:lnTo>
                  <a:lnTo>
                    <a:pt x="1414011" y="483403"/>
                  </a:lnTo>
                  <a:lnTo>
                    <a:pt x="1378220" y="456195"/>
                  </a:lnTo>
                  <a:lnTo>
                    <a:pt x="1341889" y="429673"/>
                  </a:lnTo>
                  <a:lnTo>
                    <a:pt x="1305026" y="403845"/>
                  </a:lnTo>
                  <a:lnTo>
                    <a:pt x="1267641" y="378723"/>
                  </a:lnTo>
                  <a:lnTo>
                    <a:pt x="1229745" y="354314"/>
                  </a:lnTo>
                  <a:lnTo>
                    <a:pt x="1191347" y="330629"/>
                  </a:lnTo>
                  <a:lnTo>
                    <a:pt x="1152456" y="307678"/>
                  </a:lnTo>
                  <a:lnTo>
                    <a:pt x="1113082" y="285470"/>
                  </a:lnTo>
                  <a:lnTo>
                    <a:pt x="1073235" y="264015"/>
                  </a:lnTo>
                  <a:lnTo>
                    <a:pt x="1032925" y="243322"/>
                  </a:lnTo>
                  <a:lnTo>
                    <a:pt x="992160" y="223401"/>
                  </a:lnTo>
                  <a:lnTo>
                    <a:pt x="950951" y="204262"/>
                  </a:lnTo>
                  <a:lnTo>
                    <a:pt x="909308" y="185915"/>
                  </a:lnTo>
                  <a:lnTo>
                    <a:pt x="867239" y="168368"/>
                  </a:lnTo>
                  <a:lnTo>
                    <a:pt x="824755" y="151632"/>
                  </a:lnTo>
                  <a:lnTo>
                    <a:pt x="781865" y="135717"/>
                  </a:lnTo>
                  <a:lnTo>
                    <a:pt x="738579" y="120631"/>
                  </a:lnTo>
                  <a:lnTo>
                    <a:pt x="694907" y="106385"/>
                  </a:lnTo>
                  <a:lnTo>
                    <a:pt x="650858" y="92988"/>
                  </a:lnTo>
                  <a:lnTo>
                    <a:pt x="606441" y="80450"/>
                  </a:lnTo>
                  <a:lnTo>
                    <a:pt x="561667" y="68780"/>
                  </a:lnTo>
                  <a:lnTo>
                    <a:pt x="516546" y="57989"/>
                  </a:lnTo>
                  <a:lnTo>
                    <a:pt x="471085" y="48085"/>
                  </a:lnTo>
                  <a:lnTo>
                    <a:pt x="425297" y="39079"/>
                  </a:lnTo>
                  <a:lnTo>
                    <a:pt x="379189" y="30980"/>
                  </a:lnTo>
                  <a:lnTo>
                    <a:pt x="332772" y="23798"/>
                  </a:lnTo>
                  <a:lnTo>
                    <a:pt x="286055" y="17542"/>
                  </a:lnTo>
                  <a:lnTo>
                    <a:pt x="239048" y="12222"/>
                  </a:lnTo>
                  <a:lnTo>
                    <a:pt x="191760" y="7848"/>
                  </a:lnTo>
                  <a:lnTo>
                    <a:pt x="144202" y="4428"/>
                  </a:lnTo>
                  <a:lnTo>
                    <a:pt x="96383" y="1974"/>
                  </a:lnTo>
                  <a:lnTo>
                    <a:pt x="48312" y="4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909448" y="2672588"/>
              <a:ext cx="2536825" cy="3503295"/>
            </a:xfrm>
            <a:custGeom>
              <a:avLst/>
              <a:gdLst/>
              <a:ahLst/>
              <a:cxnLst/>
              <a:rect l="l" t="t" r="r" b="b"/>
              <a:pathLst>
                <a:path w="2536825" h="3503295">
                  <a:moveTo>
                    <a:pt x="332478" y="0"/>
                  </a:moveTo>
                  <a:lnTo>
                    <a:pt x="307181" y="42909"/>
                  </a:lnTo>
                  <a:lnTo>
                    <a:pt x="282856" y="86282"/>
                  </a:lnTo>
                  <a:lnTo>
                    <a:pt x="259506" y="130101"/>
                  </a:lnTo>
                  <a:lnTo>
                    <a:pt x="237135" y="174351"/>
                  </a:lnTo>
                  <a:lnTo>
                    <a:pt x="215747" y="219015"/>
                  </a:lnTo>
                  <a:lnTo>
                    <a:pt x="195344" y="264076"/>
                  </a:lnTo>
                  <a:lnTo>
                    <a:pt x="175932" y="309518"/>
                  </a:lnTo>
                  <a:lnTo>
                    <a:pt x="157513" y="355324"/>
                  </a:lnTo>
                  <a:lnTo>
                    <a:pt x="140092" y="401477"/>
                  </a:lnTo>
                  <a:lnTo>
                    <a:pt x="123671" y="447961"/>
                  </a:lnTo>
                  <a:lnTo>
                    <a:pt x="108255" y="494760"/>
                  </a:lnTo>
                  <a:lnTo>
                    <a:pt x="93848" y="541857"/>
                  </a:lnTo>
                  <a:lnTo>
                    <a:pt x="80453" y="589234"/>
                  </a:lnTo>
                  <a:lnTo>
                    <a:pt x="68073" y="636877"/>
                  </a:lnTo>
                  <a:lnTo>
                    <a:pt x="56713" y="684768"/>
                  </a:lnTo>
                  <a:lnTo>
                    <a:pt x="46376" y="732890"/>
                  </a:lnTo>
                  <a:lnTo>
                    <a:pt x="37067" y="781227"/>
                  </a:lnTo>
                  <a:lnTo>
                    <a:pt x="28787" y="829763"/>
                  </a:lnTo>
                  <a:lnTo>
                    <a:pt x="21542" y="878480"/>
                  </a:lnTo>
                  <a:lnTo>
                    <a:pt x="15335" y="927363"/>
                  </a:lnTo>
                  <a:lnTo>
                    <a:pt x="10170" y="976394"/>
                  </a:lnTo>
                  <a:lnTo>
                    <a:pt x="6050" y="1025558"/>
                  </a:lnTo>
                  <a:lnTo>
                    <a:pt x="2979" y="1074837"/>
                  </a:lnTo>
                  <a:lnTo>
                    <a:pt x="961" y="1124216"/>
                  </a:lnTo>
                  <a:lnTo>
                    <a:pt x="0" y="1173676"/>
                  </a:lnTo>
                  <a:lnTo>
                    <a:pt x="98" y="1223203"/>
                  </a:lnTo>
                  <a:lnTo>
                    <a:pt x="1260" y="1272779"/>
                  </a:lnTo>
                  <a:lnTo>
                    <a:pt x="3490" y="1322388"/>
                  </a:lnTo>
                  <a:lnTo>
                    <a:pt x="6792" y="1372013"/>
                  </a:lnTo>
                  <a:lnTo>
                    <a:pt x="11168" y="1421638"/>
                  </a:lnTo>
                  <a:lnTo>
                    <a:pt x="16428" y="1469661"/>
                  </a:lnTo>
                  <a:lnTo>
                    <a:pt x="22645" y="1517347"/>
                  </a:lnTo>
                  <a:lnTo>
                    <a:pt x="29806" y="1564686"/>
                  </a:lnTo>
                  <a:lnTo>
                    <a:pt x="37901" y="1611671"/>
                  </a:lnTo>
                  <a:lnTo>
                    <a:pt x="46920" y="1658292"/>
                  </a:lnTo>
                  <a:lnTo>
                    <a:pt x="56853" y="1704541"/>
                  </a:lnTo>
                  <a:lnTo>
                    <a:pt x="67688" y="1750409"/>
                  </a:lnTo>
                  <a:lnTo>
                    <a:pt x="79416" y="1795888"/>
                  </a:lnTo>
                  <a:lnTo>
                    <a:pt x="92025" y="1840968"/>
                  </a:lnTo>
                  <a:lnTo>
                    <a:pt x="105506" y="1885642"/>
                  </a:lnTo>
                  <a:lnTo>
                    <a:pt x="119846" y="1929901"/>
                  </a:lnTo>
                  <a:lnTo>
                    <a:pt x="135037" y="1973735"/>
                  </a:lnTo>
                  <a:lnTo>
                    <a:pt x="151068" y="2017137"/>
                  </a:lnTo>
                  <a:lnTo>
                    <a:pt x="167927" y="2060097"/>
                  </a:lnTo>
                  <a:lnTo>
                    <a:pt x="185605" y="2102608"/>
                  </a:lnTo>
                  <a:lnTo>
                    <a:pt x="204091" y="2144659"/>
                  </a:lnTo>
                  <a:lnTo>
                    <a:pt x="223374" y="2186244"/>
                  </a:lnTo>
                  <a:lnTo>
                    <a:pt x="243444" y="2227352"/>
                  </a:lnTo>
                  <a:lnTo>
                    <a:pt x="264290" y="2267976"/>
                  </a:lnTo>
                  <a:lnTo>
                    <a:pt x="285902" y="2308107"/>
                  </a:lnTo>
                  <a:lnTo>
                    <a:pt x="308269" y="2347736"/>
                  </a:lnTo>
                  <a:lnTo>
                    <a:pt x="331380" y="2386855"/>
                  </a:lnTo>
                  <a:lnTo>
                    <a:pt x="355226" y="2425454"/>
                  </a:lnTo>
                  <a:lnTo>
                    <a:pt x="379795" y="2463525"/>
                  </a:lnTo>
                  <a:lnTo>
                    <a:pt x="405077" y="2501060"/>
                  </a:lnTo>
                  <a:lnTo>
                    <a:pt x="431062" y="2538050"/>
                  </a:lnTo>
                  <a:lnTo>
                    <a:pt x="457738" y="2574487"/>
                  </a:lnTo>
                  <a:lnTo>
                    <a:pt x="485096" y="2610361"/>
                  </a:lnTo>
                  <a:lnTo>
                    <a:pt x="513125" y="2645663"/>
                  </a:lnTo>
                  <a:lnTo>
                    <a:pt x="541813" y="2680387"/>
                  </a:lnTo>
                  <a:lnTo>
                    <a:pt x="571152" y="2714521"/>
                  </a:lnTo>
                  <a:lnTo>
                    <a:pt x="601130" y="2748059"/>
                  </a:lnTo>
                  <a:lnTo>
                    <a:pt x="631736" y="2780992"/>
                  </a:lnTo>
                  <a:lnTo>
                    <a:pt x="662960" y="2813310"/>
                  </a:lnTo>
                  <a:lnTo>
                    <a:pt x="694792" y="2845005"/>
                  </a:lnTo>
                  <a:lnTo>
                    <a:pt x="727221" y="2876068"/>
                  </a:lnTo>
                  <a:lnTo>
                    <a:pt x="760237" y="2906492"/>
                  </a:lnTo>
                  <a:lnTo>
                    <a:pt x="793828" y="2936266"/>
                  </a:lnTo>
                  <a:lnTo>
                    <a:pt x="827985" y="2965383"/>
                  </a:lnTo>
                  <a:lnTo>
                    <a:pt x="862697" y="2993834"/>
                  </a:lnTo>
                  <a:lnTo>
                    <a:pt x="897952" y="3021610"/>
                  </a:lnTo>
                  <a:lnTo>
                    <a:pt x="933742" y="3048703"/>
                  </a:lnTo>
                  <a:lnTo>
                    <a:pt x="970055" y="3075104"/>
                  </a:lnTo>
                  <a:lnTo>
                    <a:pt x="1006880" y="3100804"/>
                  </a:lnTo>
                  <a:lnTo>
                    <a:pt x="1044208" y="3125794"/>
                  </a:lnTo>
                  <a:lnTo>
                    <a:pt x="1082027" y="3150067"/>
                  </a:lnTo>
                  <a:lnTo>
                    <a:pt x="1120327" y="3173613"/>
                  </a:lnTo>
                  <a:lnTo>
                    <a:pt x="1159097" y="3196424"/>
                  </a:lnTo>
                  <a:lnTo>
                    <a:pt x="1198328" y="3218490"/>
                  </a:lnTo>
                  <a:lnTo>
                    <a:pt x="1238008" y="3239804"/>
                  </a:lnTo>
                  <a:lnTo>
                    <a:pt x="1278127" y="3260357"/>
                  </a:lnTo>
                  <a:lnTo>
                    <a:pt x="1318674" y="3280140"/>
                  </a:lnTo>
                  <a:lnTo>
                    <a:pt x="1359639" y="3299145"/>
                  </a:lnTo>
                  <a:lnTo>
                    <a:pt x="1401011" y="3317362"/>
                  </a:lnTo>
                  <a:lnTo>
                    <a:pt x="1442779" y="3334783"/>
                  </a:lnTo>
                  <a:lnTo>
                    <a:pt x="1484934" y="3351400"/>
                  </a:lnTo>
                  <a:lnTo>
                    <a:pt x="1527465" y="3367204"/>
                  </a:lnTo>
                  <a:lnTo>
                    <a:pt x="1570360" y="3382187"/>
                  </a:lnTo>
                  <a:lnTo>
                    <a:pt x="1613610" y="3396338"/>
                  </a:lnTo>
                  <a:lnTo>
                    <a:pt x="1657204" y="3409651"/>
                  </a:lnTo>
                  <a:lnTo>
                    <a:pt x="1701131" y="3422116"/>
                  </a:lnTo>
                  <a:lnTo>
                    <a:pt x="1745381" y="3433725"/>
                  </a:lnTo>
                  <a:lnTo>
                    <a:pt x="1789944" y="3444468"/>
                  </a:lnTo>
                  <a:lnTo>
                    <a:pt x="1834808" y="3454338"/>
                  </a:lnTo>
                  <a:lnTo>
                    <a:pt x="1879964" y="3463326"/>
                  </a:lnTo>
                  <a:lnTo>
                    <a:pt x="1925400" y="3471423"/>
                  </a:lnTo>
                  <a:lnTo>
                    <a:pt x="1971106" y="3478620"/>
                  </a:lnTo>
                  <a:lnTo>
                    <a:pt x="2017072" y="3484909"/>
                  </a:lnTo>
                  <a:lnTo>
                    <a:pt x="2063287" y="3490282"/>
                  </a:lnTo>
                  <a:lnTo>
                    <a:pt x="2109741" y="3494728"/>
                  </a:lnTo>
                  <a:lnTo>
                    <a:pt x="2156423" y="3498241"/>
                  </a:lnTo>
                  <a:lnTo>
                    <a:pt x="2203322" y="3500810"/>
                  </a:lnTo>
                  <a:lnTo>
                    <a:pt x="2250427" y="3502429"/>
                  </a:lnTo>
                  <a:lnTo>
                    <a:pt x="2297730" y="3503087"/>
                  </a:lnTo>
                  <a:lnTo>
                    <a:pt x="2345218" y="3502776"/>
                  </a:lnTo>
                  <a:lnTo>
                    <a:pt x="2392881" y="3501489"/>
                  </a:lnTo>
                  <a:lnTo>
                    <a:pt x="2440709" y="3499215"/>
                  </a:lnTo>
                  <a:lnTo>
                    <a:pt x="2488691" y="3495946"/>
                  </a:lnTo>
                  <a:lnTo>
                    <a:pt x="2536817" y="3491674"/>
                  </a:lnTo>
                  <a:lnTo>
                    <a:pt x="2308979" y="1193800"/>
                  </a:lnTo>
                  <a:lnTo>
                    <a:pt x="332478" y="0"/>
                  </a:lnTo>
                  <a:close/>
                </a:path>
              </a:pathLst>
            </a:custGeom>
            <a:solidFill>
              <a:srgbClr val="5B9B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909448" y="2672588"/>
              <a:ext cx="2536825" cy="3503295"/>
            </a:xfrm>
            <a:custGeom>
              <a:avLst/>
              <a:gdLst/>
              <a:ahLst/>
              <a:cxnLst/>
              <a:rect l="l" t="t" r="r" b="b"/>
              <a:pathLst>
                <a:path w="2536825" h="3503295">
                  <a:moveTo>
                    <a:pt x="2536817" y="3491674"/>
                  </a:moveTo>
                  <a:lnTo>
                    <a:pt x="2488691" y="3495946"/>
                  </a:lnTo>
                  <a:lnTo>
                    <a:pt x="2440709" y="3499215"/>
                  </a:lnTo>
                  <a:lnTo>
                    <a:pt x="2392881" y="3501489"/>
                  </a:lnTo>
                  <a:lnTo>
                    <a:pt x="2345218" y="3502776"/>
                  </a:lnTo>
                  <a:lnTo>
                    <a:pt x="2297730" y="3503087"/>
                  </a:lnTo>
                  <a:lnTo>
                    <a:pt x="2250427" y="3502429"/>
                  </a:lnTo>
                  <a:lnTo>
                    <a:pt x="2203322" y="3500810"/>
                  </a:lnTo>
                  <a:lnTo>
                    <a:pt x="2156423" y="3498241"/>
                  </a:lnTo>
                  <a:lnTo>
                    <a:pt x="2109741" y="3494728"/>
                  </a:lnTo>
                  <a:lnTo>
                    <a:pt x="2063287" y="3490282"/>
                  </a:lnTo>
                  <a:lnTo>
                    <a:pt x="2017072" y="3484909"/>
                  </a:lnTo>
                  <a:lnTo>
                    <a:pt x="1971106" y="3478620"/>
                  </a:lnTo>
                  <a:lnTo>
                    <a:pt x="1925400" y="3471423"/>
                  </a:lnTo>
                  <a:lnTo>
                    <a:pt x="1879964" y="3463326"/>
                  </a:lnTo>
                  <a:lnTo>
                    <a:pt x="1834808" y="3454338"/>
                  </a:lnTo>
                  <a:lnTo>
                    <a:pt x="1789944" y="3444468"/>
                  </a:lnTo>
                  <a:lnTo>
                    <a:pt x="1745381" y="3433725"/>
                  </a:lnTo>
                  <a:lnTo>
                    <a:pt x="1701131" y="3422116"/>
                  </a:lnTo>
                  <a:lnTo>
                    <a:pt x="1657204" y="3409651"/>
                  </a:lnTo>
                  <a:lnTo>
                    <a:pt x="1613610" y="3396338"/>
                  </a:lnTo>
                  <a:lnTo>
                    <a:pt x="1570360" y="3382187"/>
                  </a:lnTo>
                  <a:lnTo>
                    <a:pt x="1527465" y="3367204"/>
                  </a:lnTo>
                  <a:lnTo>
                    <a:pt x="1484934" y="3351400"/>
                  </a:lnTo>
                  <a:lnTo>
                    <a:pt x="1442779" y="3334783"/>
                  </a:lnTo>
                  <a:lnTo>
                    <a:pt x="1401011" y="3317362"/>
                  </a:lnTo>
                  <a:lnTo>
                    <a:pt x="1359639" y="3299145"/>
                  </a:lnTo>
                  <a:lnTo>
                    <a:pt x="1318674" y="3280140"/>
                  </a:lnTo>
                  <a:lnTo>
                    <a:pt x="1278127" y="3260357"/>
                  </a:lnTo>
                  <a:lnTo>
                    <a:pt x="1238008" y="3239804"/>
                  </a:lnTo>
                  <a:lnTo>
                    <a:pt x="1198328" y="3218490"/>
                  </a:lnTo>
                  <a:lnTo>
                    <a:pt x="1159097" y="3196424"/>
                  </a:lnTo>
                  <a:lnTo>
                    <a:pt x="1120327" y="3173613"/>
                  </a:lnTo>
                  <a:lnTo>
                    <a:pt x="1082027" y="3150067"/>
                  </a:lnTo>
                  <a:lnTo>
                    <a:pt x="1044208" y="3125794"/>
                  </a:lnTo>
                  <a:lnTo>
                    <a:pt x="1006880" y="3100804"/>
                  </a:lnTo>
                  <a:lnTo>
                    <a:pt x="970055" y="3075104"/>
                  </a:lnTo>
                  <a:lnTo>
                    <a:pt x="933742" y="3048703"/>
                  </a:lnTo>
                  <a:lnTo>
                    <a:pt x="897952" y="3021610"/>
                  </a:lnTo>
                  <a:lnTo>
                    <a:pt x="862697" y="2993834"/>
                  </a:lnTo>
                  <a:lnTo>
                    <a:pt x="827985" y="2965383"/>
                  </a:lnTo>
                  <a:lnTo>
                    <a:pt x="793828" y="2936266"/>
                  </a:lnTo>
                  <a:lnTo>
                    <a:pt x="760237" y="2906492"/>
                  </a:lnTo>
                  <a:lnTo>
                    <a:pt x="727221" y="2876068"/>
                  </a:lnTo>
                  <a:lnTo>
                    <a:pt x="694792" y="2845005"/>
                  </a:lnTo>
                  <a:lnTo>
                    <a:pt x="662960" y="2813310"/>
                  </a:lnTo>
                  <a:lnTo>
                    <a:pt x="631736" y="2780992"/>
                  </a:lnTo>
                  <a:lnTo>
                    <a:pt x="601130" y="2748059"/>
                  </a:lnTo>
                  <a:lnTo>
                    <a:pt x="571152" y="2714521"/>
                  </a:lnTo>
                  <a:lnTo>
                    <a:pt x="541813" y="2680387"/>
                  </a:lnTo>
                  <a:lnTo>
                    <a:pt x="513125" y="2645663"/>
                  </a:lnTo>
                  <a:lnTo>
                    <a:pt x="485096" y="2610361"/>
                  </a:lnTo>
                  <a:lnTo>
                    <a:pt x="457738" y="2574487"/>
                  </a:lnTo>
                  <a:lnTo>
                    <a:pt x="431062" y="2538050"/>
                  </a:lnTo>
                  <a:lnTo>
                    <a:pt x="405077" y="2501060"/>
                  </a:lnTo>
                  <a:lnTo>
                    <a:pt x="379795" y="2463525"/>
                  </a:lnTo>
                  <a:lnTo>
                    <a:pt x="355226" y="2425454"/>
                  </a:lnTo>
                  <a:lnTo>
                    <a:pt x="331380" y="2386855"/>
                  </a:lnTo>
                  <a:lnTo>
                    <a:pt x="308269" y="2347736"/>
                  </a:lnTo>
                  <a:lnTo>
                    <a:pt x="285902" y="2308107"/>
                  </a:lnTo>
                  <a:lnTo>
                    <a:pt x="264290" y="2267976"/>
                  </a:lnTo>
                  <a:lnTo>
                    <a:pt x="243444" y="2227352"/>
                  </a:lnTo>
                  <a:lnTo>
                    <a:pt x="223374" y="2186244"/>
                  </a:lnTo>
                  <a:lnTo>
                    <a:pt x="204091" y="2144659"/>
                  </a:lnTo>
                  <a:lnTo>
                    <a:pt x="185605" y="2102608"/>
                  </a:lnTo>
                  <a:lnTo>
                    <a:pt x="167927" y="2060097"/>
                  </a:lnTo>
                  <a:lnTo>
                    <a:pt x="151068" y="2017137"/>
                  </a:lnTo>
                  <a:lnTo>
                    <a:pt x="135037" y="1973735"/>
                  </a:lnTo>
                  <a:lnTo>
                    <a:pt x="119846" y="1929901"/>
                  </a:lnTo>
                  <a:lnTo>
                    <a:pt x="105506" y="1885642"/>
                  </a:lnTo>
                  <a:lnTo>
                    <a:pt x="92025" y="1840968"/>
                  </a:lnTo>
                  <a:lnTo>
                    <a:pt x="79416" y="1795888"/>
                  </a:lnTo>
                  <a:lnTo>
                    <a:pt x="67688" y="1750409"/>
                  </a:lnTo>
                  <a:lnTo>
                    <a:pt x="56853" y="1704541"/>
                  </a:lnTo>
                  <a:lnTo>
                    <a:pt x="46920" y="1658292"/>
                  </a:lnTo>
                  <a:lnTo>
                    <a:pt x="37901" y="1611671"/>
                  </a:lnTo>
                  <a:lnTo>
                    <a:pt x="29806" y="1564686"/>
                  </a:lnTo>
                  <a:lnTo>
                    <a:pt x="22645" y="1517347"/>
                  </a:lnTo>
                  <a:lnTo>
                    <a:pt x="16428" y="1469661"/>
                  </a:lnTo>
                  <a:lnTo>
                    <a:pt x="11168" y="1421638"/>
                  </a:lnTo>
                  <a:lnTo>
                    <a:pt x="6792" y="1372013"/>
                  </a:lnTo>
                  <a:lnTo>
                    <a:pt x="3490" y="1322388"/>
                  </a:lnTo>
                  <a:lnTo>
                    <a:pt x="1260" y="1272779"/>
                  </a:lnTo>
                  <a:lnTo>
                    <a:pt x="98" y="1223203"/>
                  </a:lnTo>
                  <a:lnTo>
                    <a:pt x="0" y="1173676"/>
                  </a:lnTo>
                  <a:lnTo>
                    <a:pt x="961" y="1124216"/>
                  </a:lnTo>
                  <a:lnTo>
                    <a:pt x="2979" y="1074837"/>
                  </a:lnTo>
                  <a:lnTo>
                    <a:pt x="6050" y="1025558"/>
                  </a:lnTo>
                  <a:lnTo>
                    <a:pt x="10170" y="976394"/>
                  </a:lnTo>
                  <a:lnTo>
                    <a:pt x="15335" y="927363"/>
                  </a:lnTo>
                  <a:lnTo>
                    <a:pt x="21542" y="878480"/>
                  </a:lnTo>
                  <a:lnTo>
                    <a:pt x="28787" y="829763"/>
                  </a:lnTo>
                  <a:lnTo>
                    <a:pt x="37067" y="781227"/>
                  </a:lnTo>
                  <a:lnTo>
                    <a:pt x="46376" y="732890"/>
                  </a:lnTo>
                  <a:lnTo>
                    <a:pt x="56713" y="684768"/>
                  </a:lnTo>
                  <a:lnTo>
                    <a:pt x="68073" y="636877"/>
                  </a:lnTo>
                  <a:lnTo>
                    <a:pt x="80453" y="589234"/>
                  </a:lnTo>
                  <a:lnTo>
                    <a:pt x="93848" y="541857"/>
                  </a:lnTo>
                  <a:lnTo>
                    <a:pt x="108255" y="494760"/>
                  </a:lnTo>
                  <a:lnTo>
                    <a:pt x="123671" y="447961"/>
                  </a:lnTo>
                  <a:lnTo>
                    <a:pt x="140092" y="401477"/>
                  </a:lnTo>
                  <a:lnTo>
                    <a:pt x="157513" y="355324"/>
                  </a:lnTo>
                  <a:lnTo>
                    <a:pt x="175932" y="309518"/>
                  </a:lnTo>
                  <a:lnTo>
                    <a:pt x="195344" y="264076"/>
                  </a:lnTo>
                  <a:lnTo>
                    <a:pt x="215747" y="219015"/>
                  </a:lnTo>
                  <a:lnTo>
                    <a:pt x="237135" y="174351"/>
                  </a:lnTo>
                  <a:lnTo>
                    <a:pt x="259506" y="130101"/>
                  </a:lnTo>
                  <a:lnTo>
                    <a:pt x="282856" y="86282"/>
                  </a:lnTo>
                  <a:lnTo>
                    <a:pt x="307181" y="42909"/>
                  </a:lnTo>
                  <a:lnTo>
                    <a:pt x="332478" y="0"/>
                  </a:lnTo>
                  <a:lnTo>
                    <a:pt x="2308979" y="1193800"/>
                  </a:lnTo>
                  <a:lnTo>
                    <a:pt x="2536817" y="3491674"/>
                  </a:lnTo>
                  <a:close/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41927" y="1557400"/>
              <a:ext cx="1976755" cy="2309495"/>
            </a:xfrm>
            <a:custGeom>
              <a:avLst/>
              <a:gdLst/>
              <a:ahLst/>
              <a:cxnLst/>
              <a:rect l="l" t="t" r="r" b="b"/>
              <a:pathLst>
                <a:path w="1976754" h="2309495">
                  <a:moveTo>
                    <a:pt x="1976501" y="0"/>
                  </a:moveTo>
                  <a:lnTo>
                    <a:pt x="1927070" y="527"/>
                  </a:lnTo>
                  <a:lnTo>
                    <a:pt x="1877800" y="2103"/>
                  </a:lnTo>
                  <a:lnTo>
                    <a:pt x="1828704" y="4721"/>
                  </a:lnTo>
                  <a:lnTo>
                    <a:pt x="1779798" y="8373"/>
                  </a:lnTo>
                  <a:lnTo>
                    <a:pt x="1731094" y="13050"/>
                  </a:lnTo>
                  <a:lnTo>
                    <a:pt x="1682606" y="18746"/>
                  </a:lnTo>
                  <a:lnTo>
                    <a:pt x="1634350" y="25451"/>
                  </a:lnTo>
                  <a:lnTo>
                    <a:pt x="1586337" y="33158"/>
                  </a:lnTo>
                  <a:lnTo>
                    <a:pt x="1538583" y="41860"/>
                  </a:lnTo>
                  <a:lnTo>
                    <a:pt x="1491101" y="51549"/>
                  </a:lnTo>
                  <a:lnTo>
                    <a:pt x="1443905" y="62216"/>
                  </a:lnTo>
                  <a:lnTo>
                    <a:pt x="1397009" y="73854"/>
                  </a:lnTo>
                  <a:lnTo>
                    <a:pt x="1350427" y="86454"/>
                  </a:lnTo>
                  <a:lnTo>
                    <a:pt x="1304173" y="100010"/>
                  </a:lnTo>
                  <a:lnTo>
                    <a:pt x="1258261" y="114513"/>
                  </a:lnTo>
                  <a:lnTo>
                    <a:pt x="1212704" y="129956"/>
                  </a:lnTo>
                  <a:lnTo>
                    <a:pt x="1167517" y="146330"/>
                  </a:lnTo>
                  <a:lnTo>
                    <a:pt x="1122714" y="163628"/>
                  </a:lnTo>
                  <a:lnTo>
                    <a:pt x="1078308" y="181842"/>
                  </a:lnTo>
                  <a:lnTo>
                    <a:pt x="1034314" y="200963"/>
                  </a:lnTo>
                  <a:lnTo>
                    <a:pt x="990745" y="220985"/>
                  </a:lnTo>
                  <a:lnTo>
                    <a:pt x="947615" y="241899"/>
                  </a:lnTo>
                  <a:lnTo>
                    <a:pt x="904938" y="263698"/>
                  </a:lnTo>
                  <a:lnTo>
                    <a:pt x="862728" y="286373"/>
                  </a:lnTo>
                  <a:lnTo>
                    <a:pt x="821000" y="309917"/>
                  </a:lnTo>
                  <a:lnTo>
                    <a:pt x="779766" y="334322"/>
                  </a:lnTo>
                  <a:lnTo>
                    <a:pt x="739041" y="359580"/>
                  </a:lnTo>
                  <a:lnTo>
                    <a:pt x="698839" y="385683"/>
                  </a:lnTo>
                  <a:lnTo>
                    <a:pt x="659174" y="412623"/>
                  </a:lnTo>
                  <a:lnTo>
                    <a:pt x="620059" y="440393"/>
                  </a:lnTo>
                  <a:lnTo>
                    <a:pt x="581508" y="468985"/>
                  </a:lnTo>
                  <a:lnTo>
                    <a:pt x="543536" y="498390"/>
                  </a:lnTo>
                  <a:lnTo>
                    <a:pt x="506157" y="528601"/>
                  </a:lnTo>
                  <a:lnTo>
                    <a:pt x="469383" y="559611"/>
                  </a:lnTo>
                  <a:lnTo>
                    <a:pt x="433230" y="591410"/>
                  </a:lnTo>
                  <a:lnTo>
                    <a:pt x="397711" y="623992"/>
                  </a:lnTo>
                  <a:lnTo>
                    <a:pt x="362840" y="657349"/>
                  </a:lnTo>
                  <a:lnTo>
                    <a:pt x="328631" y="691472"/>
                  </a:lnTo>
                  <a:lnTo>
                    <a:pt x="295098" y="726355"/>
                  </a:lnTo>
                  <a:lnTo>
                    <a:pt x="262254" y="761988"/>
                  </a:lnTo>
                  <a:lnTo>
                    <a:pt x="230114" y="798364"/>
                  </a:lnTo>
                  <a:lnTo>
                    <a:pt x="198692" y="835476"/>
                  </a:lnTo>
                  <a:lnTo>
                    <a:pt x="168002" y="873315"/>
                  </a:lnTo>
                  <a:lnTo>
                    <a:pt x="138056" y="911874"/>
                  </a:lnTo>
                  <a:lnTo>
                    <a:pt x="108871" y="951144"/>
                  </a:lnTo>
                  <a:lnTo>
                    <a:pt x="80458" y="991118"/>
                  </a:lnTo>
                  <a:lnTo>
                    <a:pt x="52833" y="1031789"/>
                  </a:lnTo>
                  <a:lnTo>
                    <a:pt x="26009" y="1073148"/>
                  </a:lnTo>
                  <a:lnTo>
                    <a:pt x="0" y="1115187"/>
                  </a:lnTo>
                  <a:lnTo>
                    <a:pt x="1976501" y="2308987"/>
                  </a:lnTo>
                  <a:lnTo>
                    <a:pt x="1976501" y="0"/>
                  </a:lnTo>
                  <a:close/>
                </a:path>
              </a:pathLst>
            </a:custGeom>
            <a:solidFill>
              <a:srgbClr val="ACC5E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241927" y="1557400"/>
              <a:ext cx="1976755" cy="2309495"/>
            </a:xfrm>
            <a:custGeom>
              <a:avLst/>
              <a:gdLst/>
              <a:ahLst/>
              <a:cxnLst/>
              <a:rect l="l" t="t" r="r" b="b"/>
              <a:pathLst>
                <a:path w="1976754" h="2309495">
                  <a:moveTo>
                    <a:pt x="0" y="1115187"/>
                  </a:moveTo>
                  <a:lnTo>
                    <a:pt x="26009" y="1073148"/>
                  </a:lnTo>
                  <a:lnTo>
                    <a:pt x="52833" y="1031789"/>
                  </a:lnTo>
                  <a:lnTo>
                    <a:pt x="80458" y="991118"/>
                  </a:lnTo>
                  <a:lnTo>
                    <a:pt x="108871" y="951144"/>
                  </a:lnTo>
                  <a:lnTo>
                    <a:pt x="138056" y="911874"/>
                  </a:lnTo>
                  <a:lnTo>
                    <a:pt x="168002" y="873315"/>
                  </a:lnTo>
                  <a:lnTo>
                    <a:pt x="198692" y="835476"/>
                  </a:lnTo>
                  <a:lnTo>
                    <a:pt x="230114" y="798364"/>
                  </a:lnTo>
                  <a:lnTo>
                    <a:pt x="262254" y="761988"/>
                  </a:lnTo>
                  <a:lnTo>
                    <a:pt x="295098" y="726355"/>
                  </a:lnTo>
                  <a:lnTo>
                    <a:pt x="328631" y="691472"/>
                  </a:lnTo>
                  <a:lnTo>
                    <a:pt x="362840" y="657349"/>
                  </a:lnTo>
                  <a:lnTo>
                    <a:pt x="397711" y="623992"/>
                  </a:lnTo>
                  <a:lnTo>
                    <a:pt x="433230" y="591410"/>
                  </a:lnTo>
                  <a:lnTo>
                    <a:pt x="469383" y="559611"/>
                  </a:lnTo>
                  <a:lnTo>
                    <a:pt x="506157" y="528601"/>
                  </a:lnTo>
                  <a:lnTo>
                    <a:pt x="543536" y="498390"/>
                  </a:lnTo>
                  <a:lnTo>
                    <a:pt x="581508" y="468985"/>
                  </a:lnTo>
                  <a:lnTo>
                    <a:pt x="620059" y="440393"/>
                  </a:lnTo>
                  <a:lnTo>
                    <a:pt x="659174" y="412623"/>
                  </a:lnTo>
                  <a:lnTo>
                    <a:pt x="698839" y="385683"/>
                  </a:lnTo>
                  <a:lnTo>
                    <a:pt x="739041" y="359580"/>
                  </a:lnTo>
                  <a:lnTo>
                    <a:pt x="779766" y="334322"/>
                  </a:lnTo>
                  <a:lnTo>
                    <a:pt x="821000" y="309917"/>
                  </a:lnTo>
                  <a:lnTo>
                    <a:pt x="862728" y="286373"/>
                  </a:lnTo>
                  <a:lnTo>
                    <a:pt x="904938" y="263698"/>
                  </a:lnTo>
                  <a:lnTo>
                    <a:pt x="947615" y="241899"/>
                  </a:lnTo>
                  <a:lnTo>
                    <a:pt x="990745" y="220985"/>
                  </a:lnTo>
                  <a:lnTo>
                    <a:pt x="1034314" y="200963"/>
                  </a:lnTo>
                  <a:lnTo>
                    <a:pt x="1078308" y="181842"/>
                  </a:lnTo>
                  <a:lnTo>
                    <a:pt x="1122714" y="163628"/>
                  </a:lnTo>
                  <a:lnTo>
                    <a:pt x="1167517" y="146330"/>
                  </a:lnTo>
                  <a:lnTo>
                    <a:pt x="1212704" y="129956"/>
                  </a:lnTo>
                  <a:lnTo>
                    <a:pt x="1258261" y="114513"/>
                  </a:lnTo>
                  <a:lnTo>
                    <a:pt x="1304173" y="100010"/>
                  </a:lnTo>
                  <a:lnTo>
                    <a:pt x="1350427" y="86454"/>
                  </a:lnTo>
                  <a:lnTo>
                    <a:pt x="1397009" y="73854"/>
                  </a:lnTo>
                  <a:lnTo>
                    <a:pt x="1443905" y="62216"/>
                  </a:lnTo>
                  <a:lnTo>
                    <a:pt x="1491101" y="51549"/>
                  </a:lnTo>
                  <a:lnTo>
                    <a:pt x="1538583" y="41860"/>
                  </a:lnTo>
                  <a:lnTo>
                    <a:pt x="1586337" y="33158"/>
                  </a:lnTo>
                  <a:lnTo>
                    <a:pt x="1634350" y="25451"/>
                  </a:lnTo>
                  <a:lnTo>
                    <a:pt x="1682606" y="18746"/>
                  </a:lnTo>
                  <a:lnTo>
                    <a:pt x="1731094" y="13050"/>
                  </a:lnTo>
                  <a:lnTo>
                    <a:pt x="1779798" y="8373"/>
                  </a:lnTo>
                  <a:lnTo>
                    <a:pt x="1828704" y="4721"/>
                  </a:lnTo>
                  <a:lnTo>
                    <a:pt x="1877800" y="2103"/>
                  </a:lnTo>
                  <a:lnTo>
                    <a:pt x="1927070" y="527"/>
                  </a:lnTo>
                  <a:lnTo>
                    <a:pt x="1976501" y="0"/>
                  </a:lnTo>
                  <a:lnTo>
                    <a:pt x="1976501" y="2308987"/>
                  </a:lnTo>
                  <a:lnTo>
                    <a:pt x="0" y="1115187"/>
                  </a:lnTo>
                  <a:close/>
                </a:path>
              </a:pathLst>
            </a:custGeom>
            <a:ln w="609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50126" y="3322065"/>
            <a:ext cx="1046480" cy="9467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88290" marR="5080" indent="-276225">
              <a:lnSpc>
                <a:spcPct val="101299"/>
              </a:lnSpc>
              <a:spcBef>
                <a:spcPts val="60"/>
              </a:spcBef>
            </a:pPr>
            <a:r>
              <a:rPr sz="2000" b="1" spc="-120" dirty="0">
                <a:latin typeface="Calibri"/>
                <a:cs typeface="Calibri"/>
              </a:rPr>
              <a:t>V</a:t>
            </a:r>
            <a:r>
              <a:rPr sz="2000" b="1" spc="-5" dirty="0">
                <a:latin typeface="Calibri"/>
                <a:cs typeface="Calibri"/>
              </a:rPr>
              <a:t>ariety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of  </a:t>
            </a:r>
            <a:r>
              <a:rPr sz="2000" b="1" spc="-20" dirty="0">
                <a:latin typeface="Calibri"/>
                <a:cs typeface="Calibri"/>
              </a:rPr>
              <a:t>data 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48%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9728" y="3995673"/>
            <a:ext cx="1105535" cy="9467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19405" marR="5080" indent="-306705">
              <a:lnSpc>
                <a:spcPct val="101299"/>
              </a:lnSpc>
              <a:spcBef>
                <a:spcPts val="60"/>
              </a:spcBef>
            </a:pPr>
            <a:r>
              <a:rPr sz="2000" b="1" spc="-25" dirty="0">
                <a:latin typeface="Calibri"/>
                <a:cs typeface="Calibri"/>
              </a:rPr>
              <a:t>Volume</a:t>
            </a:r>
            <a:r>
              <a:rPr sz="2000" b="1" spc="-65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of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data 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35%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39029" y="2234641"/>
            <a:ext cx="1136650" cy="94678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34010" marR="5080" indent="-321945">
              <a:lnSpc>
                <a:spcPct val="101299"/>
              </a:lnSpc>
              <a:spcBef>
                <a:spcPts val="60"/>
              </a:spcBef>
            </a:pPr>
            <a:r>
              <a:rPr sz="2000" b="1" spc="-20" dirty="0">
                <a:latin typeface="Calibri"/>
                <a:cs typeface="Calibri"/>
              </a:rPr>
              <a:t>Velocity</a:t>
            </a:r>
            <a:r>
              <a:rPr sz="2000" b="1" spc="-80" dirty="0">
                <a:latin typeface="Calibri"/>
                <a:cs typeface="Calibri"/>
              </a:rPr>
              <a:t> </a:t>
            </a:r>
            <a:r>
              <a:rPr sz="2000" b="1" spc="-5" dirty="0">
                <a:latin typeface="Calibri"/>
                <a:cs typeface="Calibri"/>
              </a:rPr>
              <a:t>of </a:t>
            </a:r>
            <a:r>
              <a:rPr sz="2000" b="1" spc="-440" dirty="0">
                <a:latin typeface="Calibri"/>
                <a:cs typeface="Calibri"/>
              </a:rPr>
              <a:t> </a:t>
            </a:r>
            <a:r>
              <a:rPr sz="2000" b="1" spc="-20" dirty="0">
                <a:latin typeface="Calibri"/>
                <a:cs typeface="Calibri"/>
              </a:rPr>
              <a:t>data </a:t>
            </a:r>
            <a:r>
              <a:rPr sz="2000" b="1" spc="-1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16%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25244" y="6353047"/>
            <a:ext cx="5427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Source: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Getting</a:t>
            </a:r>
            <a:r>
              <a:rPr sz="1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Value</a:t>
            </a:r>
            <a:r>
              <a:rPr sz="16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from</a:t>
            </a:r>
            <a:r>
              <a:rPr sz="16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Big</a:t>
            </a:r>
            <a:r>
              <a:rPr sz="16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Data</a:t>
            </a:r>
            <a:r>
              <a:rPr sz="1600" dirty="0">
                <a:latin typeface="Times New Roman"/>
                <a:cs typeface="Times New Roman"/>
              </a:rPr>
              <a:t>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Gartner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Webinar,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May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2012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762505" y="178130"/>
            <a:ext cx="8639810" cy="130111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74930" marR="5080" indent="-62865">
              <a:lnSpc>
                <a:spcPts val="4750"/>
              </a:lnSpc>
              <a:spcBef>
                <a:spcPts val="705"/>
              </a:spcBef>
            </a:pPr>
            <a:r>
              <a:rPr dirty="0"/>
              <a:t>Which</a:t>
            </a:r>
            <a:r>
              <a:rPr spc="-30" dirty="0"/>
              <a:t> </a:t>
            </a:r>
            <a:r>
              <a:rPr dirty="0"/>
              <a:t>Big</a:t>
            </a:r>
            <a:r>
              <a:rPr spc="-5" dirty="0"/>
              <a:t> </a:t>
            </a:r>
            <a:r>
              <a:rPr dirty="0"/>
              <a:t>Data</a:t>
            </a:r>
            <a:r>
              <a:rPr spc="-30" dirty="0"/>
              <a:t> </a:t>
            </a:r>
            <a:r>
              <a:rPr dirty="0"/>
              <a:t>characteristic</a:t>
            </a:r>
            <a:r>
              <a:rPr spc="-50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the </a:t>
            </a:r>
            <a:r>
              <a:rPr spc="-1085" dirty="0"/>
              <a:t> </a:t>
            </a:r>
            <a:r>
              <a:rPr dirty="0"/>
              <a:t>biggest</a:t>
            </a:r>
            <a:r>
              <a:rPr spc="-35" dirty="0"/>
              <a:t> </a:t>
            </a:r>
            <a:r>
              <a:rPr dirty="0"/>
              <a:t>issue</a:t>
            </a:r>
            <a:r>
              <a:rPr spc="-15" dirty="0"/>
              <a:t> </a:t>
            </a:r>
            <a:r>
              <a:rPr dirty="0"/>
              <a:t>for</a:t>
            </a:r>
            <a:r>
              <a:rPr spc="-110" dirty="0"/>
              <a:t> </a:t>
            </a:r>
            <a:r>
              <a:rPr dirty="0"/>
              <a:t>your</a:t>
            </a:r>
            <a:r>
              <a:rPr spc="-80" dirty="0"/>
              <a:t> </a:t>
            </a:r>
            <a:r>
              <a:rPr dirty="0"/>
              <a:t>organization?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25244" y="6395720"/>
            <a:ext cx="54273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Times New Roman"/>
                <a:cs typeface="Times New Roman"/>
              </a:rPr>
              <a:t>Source: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Getting</a:t>
            </a:r>
            <a:r>
              <a:rPr sz="16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Value</a:t>
            </a:r>
            <a:r>
              <a:rPr sz="16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from</a:t>
            </a:r>
            <a:r>
              <a:rPr sz="1600" u="sng" spc="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Big</a:t>
            </a:r>
            <a:r>
              <a:rPr sz="1600" u="sng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6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Data</a:t>
            </a:r>
            <a:r>
              <a:rPr sz="1600" dirty="0">
                <a:latin typeface="Times New Roman"/>
                <a:cs typeface="Times New Roman"/>
              </a:rPr>
              <a:t>,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Gartner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30" dirty="0">
                <a:latin typeface="Times New Roman"/>
                <a:cs typeface="Times New Roman"/>
              </a:rPr>
              <a:t>Webinar,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May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2012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8743" y="57657"/>
            <a:ext cx="9704705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/>
              <a:t>Biggest</a:t>
            </a:r>
            <a:r>
              <a:rPr spc="-35" dirty="0"/>
              <a:t> </a:t>
            </a:r>
            <a:r>
              <a:rPr dirty="0"/>
              <a:t>opportunity</a:t>
            </a:r>
            <a:r>
              <a:rPr spc="-5" dirty="0"/>
              <a:t> </a:t>
            </a:r>
            <a:r>
              <a:rPr dirty="0"/>
              <a:t>for</a:t>
            </a:r>
            <a:r>
              <a:rPr spc="-95" dirty="0"/>
              <a:t> </a:t>
            </a:r>
            <a:r>
              <a:rPr dirty="0"/>
              <a:t>Big</a:t>
            </a:r>
            <a:r>
              <a:rPr spc="-5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dirty="0"/>
              <a:t>your </a:t>
            </a:r>
            <a:r>
              <a:rPr spc="-1085" dirty="0"/>
              <a:t> </a:t>
            </a:r>
            <a:r>
              <a:rPr dirty="0"/>
              <a:t>organization?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776" y="1295400"/>
            <a:ext cx="8558784" cy="48768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547229" y="1317752"/>
            <a:ext cx="4382135" cy="4719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85% of Fortune 500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organizations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will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unable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 </a:t>
            </a:r>
            <a:r>
              <a:rPr sz="2800" dirty="0">
                <a:latin typeface="Times New Roman"/>
                <a:cs typeface="Times New Roman"/>
              </a:rPr>
              <a:t>exploit big </a:t>
            </a:r>
            <a:r>
              <a:rPr sz="2800" spc="-5" dirty="0">
                <a:latin typeface="Times New Roman"/>
                <a:cs typeface="Times New Roman"/>
              </a:rPr>
              <a:t>data </a:t>
            </a:r>
            <a:r>
              <a:rPr sz="2800" dirty="0">
                <a:latin typeface="Times New Roman"/>
                <a:cs typeface="Times New Roman"/>
              </a:rPr>
              <a:t>for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competitive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advantage.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Font typeface="Arial MT"/>
              <a:buChar char="•"/>
            </a:pPr>
            <a:endParaRPr sz="2900">
              <a:latin typeface="Times New Roman"/>
              <a:cs typeface="Times New Roman"/>
            </a:endParaRPr>
          </a:p>
          <a:p>
            <a:pPr marL="355600" marR="24257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dirty="0">
                <a:latin typeface="Times New Roman"/>
                <a:cs typeface="Times New Roman"/>
              </a:rPr>
              <a:t>Business analytics </a:t>
            </a:r>
            <a:r>
              <a:rPr sz="2800" spc="-5" dirty="0">
                <a:latin typeface="Times New Roman"/>
                <a:cs typeface="Times New Roman"/>
              </a:rPr>
              <a:t>needs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will </a:t>
            </a:r>
            <a:r>
              <a:rPr sz="2800" dirty="0">
                <a:latin typeface="Times New Roman"/>
                <a:cs typeface="Times New Roman"/>
              </a:rPr>
              <a:t>drive 70% of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investments in </a:t>
            </a:r>
            <a:r>
              <a:rPr sz="2800" dirty="0">
                <a:latin typeface="Times New Roman"/>
                <a:cs typeface="Times New Roman"/>
              </a:rPr>
              <a:t>the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expansion </a:t>
            </a:r>
            <a:r>
              <a:rPr sz="2800" spc="-5" dirty="0">
                <a:latin typeface="Times New Roman"/>
                <a:cs typeface="Times New Roman"/>
              </a:rPr>
              <a:t>and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modernization </a:t>
            </a:r>
            <a:r>
              <a:rPr sz="2800" dirty="0">
                <a:latin typeface="Times New Roman"/>
                <a:cs typeface="Times New Roman"/>
              </a:rPr>
              <a:t>of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information</a:t>
            </a:r>
            <a:r>
              <a:rPr sz="2800" spc="-9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infrastructure.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79596" y="2850261"/>
            <a:ext cx="44221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-250" dirty="0"/>
              <a:t> </a:t>
            </a:r>
            <a:r>
              <a:rPr dirty="0"/>
              <a:t>Analytics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244" y="2029460"/>
            <a:ext cx="10007600" cy="37134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Business</a:t>
            </a:r>
            <a:r>
              <a:rPr sz="2800" spc="-16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Analytics/Business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intelligence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(BI)</a:t>
            </a:r>
            <a:r>
              <a:rPr sz="2800" spc="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broad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category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applications,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technologies,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processes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for:</a:t>
            </a:r>
            <a:endParaRPr sz="2800">
              <a:latin typeface="Times New Roman"/>
              <a:cs typeface="Times New Roman"/>
            </a:endParaRPr>
          </a:p>
          <a:p>
            <a:pPr marL="1099185" lvl="1" indent="-343535">
              <a:lnSpc>
                <a:spcPct val="100000"/>
              </a:lnSpc>
              <a:spcBef>
                <a:spcPts val="1455"/>
              </a:spcBef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2400" dirty="0">
                <a:latin typeface="Times New Roman"/>
                <a:cs typeface="Times New Roman"/>
              </a:rPr>
              <a:t>gathering,</a:t>
            </a:r>
            <a:endParaRPr sz="2400">
              <a:latin typeface="Times New Roman"/>
              <a:cs typeface="Times New Roman"/>
            </a:endParaRPr>
          </a:p>
          <a:p>
            <a:pPr marL="1099185" lvl="1" indent="-34353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2400" dirty="0">
                <a:latin typeface="Times New Roman"/>
                <a:cs typeface="Times New Roman"/>
              </a:rPr>
              <a:t>storing,</a:t>
            </a:r>
            <a:endParaRPr sz="2400">
              <a:latin typeface="Times New Roman"/>
              <a:cs typeface="Times New Roman"/>
            </a:endParaRPr>
          </a:p>
          <a:p>
            <a:pPr marL="1099185" lvl="1" indent="-343535">
              <a:lnSpc>
                <a:spcPct val="100000"/>
              </a:lnSpc>
              <a:spcBef>
                <a:spcPts val="1440"/>
              </a:spcBef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2400" dirty="0">
                <a:latin typeface="Times New Roman"/>
                <a:cs typeface="Times New Roman"/>
              </a:rPr>
              <a:t>accessing,</a:t>
            </a:r>
            <a:r>
              <a:rPr sz="2400" spc="-1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1099185" lvl="1" indent="-343535">
              <a:lnSpc>
                <a:spcPct val="100000"/>
              </a:lnSpc>
              <a:spcBef>
                <a:spcPts val="1445"/>
              </a:spcBef>
              <a:buFont typeface="Arial MT"/>
              <a:buChar char="•"/>
              <a:tabLst>
                <a:tab pos="1099185" algn="l"/>
                <a:tab pos="1099820" algn="l"/>
              </a:tabLst>
            </a:pPr>
            <a:r>
              <a:rPr sz="2400" dirty="0">
                <a:latin typeface="Times New Roman"/>
                <a:cs typeface="Times New Roman"/>
              </a:rPr>
              <a:t>analyzing</a:t>
            </a:r>
            <a:r>
              <a:rPr sz="2400" spc="-1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1664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help </a:t>
            </a:r>
            <a:r>
              <a:rPr sz="2800" dirty="0">
                <a:latin typeface="Times New Roman"/>
                <a:cs typeface="Times New Roman"/>
              </a:rPr>
              <a:t>business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users</a:t>
            </a:r>
            <a:r>
              <a:rPr sz="2800" spc="-10" dirty="0">
                <a:latin typeface="Times New Roman"/>
                <a:cs typeface="Times New Roman"/>
              </a:rPr>
              <a:t> make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better decisions.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448" y="648411"/>
            <a:ext cx="96735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Business</a:t>
            </a:r>
            <a:r>
              <a:rPr spc="-260" dirty="0"/>
              <a:t> </a:t>
            </a:r>
            <a:r>
              <a:rPr dirty="0"/>
              <a:t>Analytics/</a:t>
            </a:r>
            <a:r>
              <a:rPr spc="-20" dirty="0"/>
              <a:t> </a:t>
            </a:r>
            <a:r>
              <a:rPr dirty="0"/>
              <a:t>Business</a:t>
            </a:r>
            <a:r>
              <a:rPr spc="-15" dirty="0"/>
              <a:t> </a:t>
            </a:r>
            <a:r>
              <a:rPr dirty="0"/>
              <a:t>Intelligence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7489" y="456945"/>
            <a:ext cx="832548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Things</a:t>
            </a:r>
            <a:r>
              <a:rPr spc="-250" dirty="0"/>
              <a:t> </a:t>
            </a:r>
            <a:r>
              <a:rPr spc="-30" dirty="0"/>
              <a:t>Are</a:t>
            </a:r>
            <a:r>
              <a:rPr spc="-40" dirty="0"/>
              <a:t> </a:t>
            </a:r>
            <a:r>
              <a:rPr dirty="0"/>
              <a:t>Getting</a:t>
            </a:r>
            <a:r>
              <a:rPr spc="-25" dirty="0"/>
              <a:t> </a:t>
            </a:r>
            <a:r>
              <a:rPr spc="-20" dirty="0"/>
              <a:t>More</a:t>
            </a:r>
            <a:r>
              <a:rPr spc="-35" dirty="0"/>
              <a:t> </a:t>
            </a:r>
            <a:r>
              <a:rPr dirty="0"/>
              <a:t>Complex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1944" y="2009394"/>
            <a:ext cx="1140142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Many </a:t>
            </a:r>
            <a:r>
              <a:rPr sz="2400" spc="-5" dirty="0">
                <a:latin typeface="Times New Roman"/>
                <a:cs typeface="Times New Roman"/>
              </a:rPr>
              <a:t>companies </a:t>
            </a:r>
            <a:r>
              <a:rPr sz="2400" dirty="0">
                <a:latin typeface="Times New Roman"/>
                <a:cs typeface="Times New Roman"/>
              </a:rPr>
              <a:t>are </a:t>
            </a:r>
            <a:r>
              <a:rPr sz="2400" spc="-5" dirty="0">
                <a:latin typeface="Times New Roman"/>
                <a:cs typeface="Times New Roman"/>
              </a:rPr>
              <a:t>performing new </a:t>
            </a:r>
            <a:r>
              <a:rPr sz="2400" dirty="0">
                <a:latin typeface="Times New Roman"/>
                <a:cs typeface="Times New Roman"/>
              </a:rPr>
              <a:t>kinds of analytics (</a:t>
            </a: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**sentiment analysis</a:t>
            </a:r>
            <a:r>
              <a:rPr sz="2400" dirty="0">
                <a:latin typeface="Times New Roman"/>
                <a:cs typeface="Times New Roman"/>
              </a:rPr>
              <a:t>, etc.), to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dirty="0">
                <a:latin typeface="Times New Roman"/>
                <a:cs typeface="Times New Roman"/>
              </a:rPr>
              <a:t> quickly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understand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respond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what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customers</a:t>
            </a:r>
            <a:r>
              <a:rPr sz="2400" dirty="0">
                <a:latin typeface="Times New Roman"/>
                <a:cs typeface="Times New Roman"/>
              </a:rPr>
              <a:t> are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saying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about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them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their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products.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cloud,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appliances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being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</a:t>
            </a:r>
            <a:r>
              <a:rPr sz="2400" spc="-5" dirty="0">
                <a:latin typeface="Times New Roman"/>
                <a:cs typeface="Times New Roman"/>
              </a:rPr>
              <a:t> as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stores</a:t>
            </a:r>
            <a:endParaRPr sz="2400">
              <a:latin typeface="Times New Roman"/>
              <a:cs typeface="Times New Roman"/>
            </a:endParaRPr>
          </a:p>
          <a:p>
            <a:pPr marL="469900" indent="-457200">
              <a:lnSpc>
                <a:spcPct val="100000"/>
              </a:lnSpc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2400" dirty="0">
                <a:latin typeface="Times New Roman"/>
                <a:cs typeface="Times New Roman"/>
              </a:rPr>
              <a:t>Advanced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growing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popularity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importance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4844" y="5453278"/>
            <a:ext cx="99460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Times New Roman"/>
                <a:cs typeface="Times New Roman"/>
              </a:rPr>
              <a:t>**Sentiment</a:t>
            </a:r>
            <a:r>
              <a:rPr sz="1800" b="1" spc="-10" dirty="0">
                <a:latin typeface="Times New Roman"/>
                <a:cs typeface="Times New Roman"/>
              </a:rPr>
              <a:t> </a:t>
            </a:r>
            <a:r>
              <a:rPr sz="1800" b="1" dirty="0">
                <a:latin typeface="Times New Roman"/>
                <a:cs typeface="Times New Roman"/>
              </a:rPr>
              <a:t>analysis </a:t>
            </a:r>
            <a:r>
              <a:rPr sz="1800" dirty="0">
                <a:latin typeface="Times New Roman"/>
                <a:cs typeface="Times New Roman"/>
              </a:rPr>
              <a:t>(also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known</a:t>
            </a:r>
            <a:r>
              <a:rPr sz="1800" spc="-5" dirty="0">
                <a:latin typeface="Times New Roman"/>
                <a:cs typeface="Times New Roman"/>
              </a:rPr>
              <a:t> as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opinion</a:t>
            </a:r>
            <a:r>
              <a:rPr sz="1800" b="1" spc="5" dirty="0">
                <a:latin typeface="Times New Roman"/>
                <a:cs typeface="Times New Roman"/>
              </a:rPr>
              <a:t> </a:t>
            </a:r>
            <a:r>
              <a:rPr sz="1800" b="1" spc="-5" dirty="0">
                <a:latin typeface="Times New Roman"/>
                <a:cs typeface="Times New Roman"/>
              </a:rPr>
              <a:t>mining</a:t>
            </a:r>
            <a:r>
              <a:rPr sz="1800" spc="-5" dirty="0">
                <a:latin typeface="Times New Roman"/>
                <a:cs typeface="Times New Roman"/>
              </a:rPr>
              <a:t>)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refers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to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use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of</a:t>
            </a:r>
            <a:r>
              <a:rPr sz="1800" spc="5" dirty="0">
                <a:latin typeface="Times New Roman"/>
                <a:cs typeface="Times New Roman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natural</a:t>
            </a:r>
            <a:r>
              <a:rPr sz="18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language</a:t>
            </a:r>
            <a:r>
              <a:rPr sz="18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processing</a:t>
            </a:r>
            <a:r>
              <a:rPr sz="1800" dirty="0">
                <a:latin typeface="Times New Roman"/>
                <a:cs typeface="Times New Roman"/>
              </a:rPr>
              <a:t>,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</a:rPr>
              <a:t>text </a:t>
            </a:r>
            <a:r>
              <a:rPr sz="1800" spc="-434" dirty="0">
                <a:solidFill>
                  <a:srgbClr val="0462C1"/>
                </a:solidFill>
                <a:latin typeface="Times New Roman"/>
                <a:cs typeface="Times New Roman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analysis</a:t>
            </a:r>
            <a:r>
              <a:rPr sz="1800" spc="-30" dirty="0">
                <a:solidFill>
                  <a:srgbClr val="0462C1"/>
                </a:solidFill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and</a:t>
            </a:r>
            <a:r>
              <a:rPr sz="1800" spc="-5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computational</a:t>
            </a:r>
            <a:r>
              <a:rPr sz="1800" u="sng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 </a:t>
            </a:r>
            <a:r>
              <a:rPr sz="18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linguistics</a:t>
            </a:r>
            <a:r>
              <a:rPr sz="1800" spc="-10" dirty="0">
                <a:solidFill>
                  <a:srgbClr val="0462C1"/>
                </a:solidFill>
                <a:latin typeface="Times New Roman"/>
                <a:cs typeface="Times New Roman"/>
                <a:hlinkClick r:id="rId4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to identify</a:t>
            </a:r>
            <a:r>
              <a:rPr sz="1800" spc="-20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and</a:t>
            </a:r>
            <a:r>
              <a:rPr sz="1800" spc="5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extract</a:t>
            </a:r>
            <a:r>
              <a:rPr sz="1800" spc="-30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subjective</a:t>
            </a:r>
            <a:r>
              <a:rPr sz="1800" spc="-15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information</a:t>
            </a:r>
            <a:r>
              <a:rPr sz="1800" spc="-10" dirty="0">
                <a:latin typeface="Times New Roman"/>
                <a:cs typeface="Times New Roman"/>
                <a:hlinkClick r:id="rId3"/>
              </a:rPr>
              <a:t> </a:t>
            </a:r>
            <a:r>
              <a:rPr sz="1800" dirty="0">
                <a:latin typeface="Times New Roman"/>
                <a:cs typeface="Times New Roman"/>
                <a:hlinkClick r:id="rId3"/>
              </a:rPr>
              <a:t>in </a:t>
            </a:r>
            <a:r>
              <a:rPr sz="1800" spc="-5" dirty="0">
                <a:latin typeface="Times New Roman"/>
                <a:cs typeface="Times New Roman"/>
                <a:hlinkClick r:id="rId3"/>
              </a:rPr>
              <a:t>source</a:t>
            </a:r>
            <a:r>
              <a:rPr sz="1800" dirty="0">
                <a:latin typeface="Times New Roman"/>
                <a:cs typeface="Times New Roman"/>
                <a:hlinkClick r:id="rId3"/>
              </a:rPr>
              <a:t> materials.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52678" y="531952"/>
            <a:ext cx="414083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Analytics</a:t>
            </a:r>
            <a:r>
              <a:rPr spc="-85" dirty="0"/>
              <a:t> </a:t>
            </a:r>
            <a:r>
              <a:rPr dirty="0"/>
              <a:t>Models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2859" y="1751076"/>
            <a:ext cx="1805940" cy="757427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761858" y="1826133"/>
            <a:ext cx="114490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escripti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  Analytics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66459" y="2543555"/>
            <a:ext cx="1805939" cy="75742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85078" y="2618943"/>
            <a:ext cx="97409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icti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Analytics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90059" y="3342132"/>
            <a:ext cx="1805939" cy="75742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4408423" y="3417823"/>
            <a:ext cx="101409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Diagn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tic  Analytics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6238" y="3631183"/>
            <a:ext cx="1555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What</a:t>
            </a:r>
            <a:r>
              <a:rPr sz="1800" spc="-7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happened?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30873" y="1935226"/>
            <a:ext cx="932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What</a:t>
            </a:r>
            <a:r>
              <a:rPr sz="1800" spc="-6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will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happen?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92973" y="1127252"/>
            <a:ext cx="190436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How</a:t>
            </a:r>
            <a:r>
              <a:rPr sz="1800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can</a:t>
            </a:r>
            <a:r>
              <a:rPr sz="1800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we</a:t>
            </a:r>
            <a:r>
              <a:rPr sz="18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spc="-5" dirty="0">
                <a:solidFill>
                  <a:srgbClr val="C00000"/>
                </a:solidFill>
                <a:latin typeface="Times New Roman"/>
                <a:cs typeface="Times New Roman"/>
              </a:rPr>
              <a:t>make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it</a:t>
            </a:r>
            <a:endParaRPr sz="1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happen?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40960" y="2707385"/>
            <a:ext cx="100456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Why</a:t>
            </a:r>
            <a:r>
              <a:rPr sz="1800" spc="-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did</a:t>
            </a:r>
            <a:r>
              <a:rPr sz="1800" spc="-5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it </a:t>
            </a:r>
            <a:r>
              <a:rPr sz="1800" spc="-434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1800" dirty="0">
                <a:solidFill>
                  <a:srgbClr val="C00000"/>
                </a:solidFill>
                <a:latin typeface="Times New Roman"/>
                <a:cs typeface="Times New Roman"/>
              </a:rPr>
              <a:t>happen?</a:t>
            </a:r>
            <a:endParaRPr sz="1800">
              <a:latin typeface="Times New Roman"/>
              <a:cs typeface="Times New Roman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98420" y="4162044"/>
            <a:ext cx="1804416" cy="757427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715514" y="4237482"/>
            <a:ext cx="1088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Descript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iv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e  Analytics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12238" y="1448561"/>
            <a:ext cx="7494905" cy="4657090"/>
          </a:xfrm>
          <a:custGeom>
            <a:avLst/>
            <a:gdLst/>
            <a:ahLst/>
            <a:cxnLst/>
            <a:rect l="l" t="t" r="r" b="b"/>
            <a:pathLst>
              <a:path w="7494905" h="4657090">
                <a:moveTo>
                  <a:pt x="7494524" y="4608576"/>
                </a:moveTo>
                <a:lnTo>
                  <a:pt x="7441895" y="4592929"/>
                </a:lnTo>
                <a:lnTo>
                  <a:pt x="7334377" y="4560963"/>
                </a:lnTo>
                <a:lnTo>
                  <a:pt x="7334453" y="4592980"/>
                </a:lnTo>
                <a:lnTo>
                  <a:pt x="56680" y="4610862"/>
                </a:lnTo>
                <a:lnTo>
                  <a:pt x="63969" y="160070"/>
                </a:lnTo>
                <a:lnTo>
                  <a:pt x="96012" y="160147"/>
                </a:lnTo>
                <a:lnTo>
                  <a:pt x="91198" y="144018"/>
                </a:lnTo>
                <a:lnTo>
                  <a:pt x="48260" y="0"/>
                </a:lnTo>
                <a:lnTo>
                  <a:pt x="0" y="159893"/>
                </a:lnTo>
                <a:lnTo>
                  <a:pt x="31965" y="159981"/>
                </a:lnTo>
                <a:lnTo>
                  <a:pt x="24638" y="4637506"/>
                </a:lnTo>
                <a:lnTo>
                  <a:pt x="52832" y="4637557"/>
                </a:lnTo>
                <a:lnTo>
                  <a:pt x="52832" y="4642866"/>
                </a:lnTo>
                <a:lnTo>
                  <a:pt x="7334542" y="4624984"/>
                </a:lnTo>
                <a:lnTo>
                  <a:pt x="7334631" y="4656975"/>
                </a:lnTo>
                <a:lnTo>
                  <a:pt x="7494524" y="4608576"/>
                </a:lnTo>
                <a:close/>
              </a:path>
            </a:pathLst>
          </a:custGeom>
          <a:solidFill>
            <a:srgbClr val="CDCD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125809" y="2917636"/>
            <a:ext cx="310515" cy="84137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2315"/>
              </a:lnSpc>
            </a:pPr>
            <a:r>
              <a:rPr sz="2000" spc="-155" dirty="0">
                <a:solidFill>
                  <a:srgbClr val="00529B"/>
                </a:solidFill>
                <a:latin typeface="Arial MT"/>
                <a:cs typeface="Arial MT"/>
              </a:rPr>
              <a:t>V</a:t>
            </a:r>
            <a:r>
              <a:rPr sz="2000" spc="-10" dirty="0">
                <a:solidFill>
                  <a:srgbClr val="00529B"/>
                </a:solidFill>
                <a:latin typeface="Arial MT"/>
                <a:cs typeface="Arial MT"/>
              </a:rPr>
              <a:t>A</a:t>
            </a:r>
            <a:r>
              <a:rPr sz="2000" dirty="0">
                <a:solidFill>
                  <a:srgbClr val="00529B"/>
                </a:solidFill>
                <a:latin typeface="Arial MT"/>
                <a:cs typeface="Arial MT"/>
              </a:rPr>
              <a:t>LUE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70703" y="6154623"/>
            <a:ext cx="147891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5" dirty="0">
                <a:solidFill>
                  <a:srgbClr val="00529B"/>
                </a:solidFill>
                <a:latin typeface="Arial MT"/>
                <a:cs typeface="Arial MT"/>
              </a:rPr>
              <a:t>DIFFICULTY</a:t>
            </a:r>
            <a:endParaRPr sz="200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638551" y="2141347"/>
            <a:ext cx="7413625" cy="3806825"/>
            <a:chOff x="2638551" y="2141347"/>
            <a:chExt cx="7413625" cy="3806825"/>
          </a:xfrm>
        </p:grpSpPr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25950" y="3378311"/>
              <a:ext cx="4518786" cy="227674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638551" y="2141347"/>
              <a:ext cx="7413625" cy="3806825"/>
            </a:xfrm>
            <a:custGeom>
              <a:avLst/>
              <a:gdLst/>
              <a:ahLst/>
              <a:cxnLst/>
              <a:rect l="l" t="t" r="r" b="b"/>
              <a:pathLst>
                <a:path w="7413625" h="3806825">
                  <a:moveTo>
                    <a:pt x="7034530" y="0"/>
                  </a:moveTo>
                  <a:lnTo>
                    <a:pt x="7081774" y="99060"/>
                  </a:lnTo>
                  <a:lnTo>
                    <a:pt x="0" y="3474262"/>
                  </a:lnTo>
                  <a:lnTo>
                    <a:pt x="158242" y="3806304"/>
                  </a:lnTo>
                  <a:lnTo>
                    <a:pt x="7240016" y="431164"/>
                  </a:lnTo>
                  <a:lnTo>
                    <a:pt x="7287259" y="530225"/>
                  </a:lnTo>
                  <a:lnTo>
                    <a:pt x="7413625" y="144652"/>
                  </a:lnTo>
                  <a:lnTo>
                    <a:pt x="7034530" y="0"/>
                  </a:lnTo>
                  <a:close/>
                </a:path>
              </a:pathLst>
            </a:custGeom>
            <a:solidFill>
              <a:srgbClr val="B8D0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45740" y="2686113"/>
              <a:ext cx="6502400" cy="3171825"/>
            </a:xfrm>
            <a:custGeom>
              <a:avLst/>
              <a:gdLst/>
              <a:ahLst/>
              <a:cxnLst/>
              <a:rect l="l" t="t" r="r" b="b"/>
              <a:pathLst>
                <a:path w="6502400" h="3171825">
                  <a:moveTo>
                    <a:pt x="101473" y="3157550"/>
                  </a:moveTo>
                  <a:lnTo>
                    <a:pt x="29591" y="3010230"/>
                  </a:lnTo>
                  <a:lnTo>
                    <a:pt x="0" y="3025470"/>
                  </a:lnTo>
                  <a:lnTo>
                    <a:pt x="71882" y="3171520"/>
                  </a:lnTo>
                  <a:lnTo>
                    <a:pt x="101473" y="3157550"/>
                  </a:lnTo>
                  <a:close/>
                </a:path>
                <a:path w="6502400" h="3171825">
                  <a:moveTo>
                    <a:pt x="226949" y="3096590"/>
                  </a:moveTo>
                  <a:lnTo>
                    <a:pt x="194564" y="3030550"/>
                  </a:lnTo>
                  <a:lnTo>
                    <a:pt x="193979" y="3029280"/>
                  </a:lnTo>
                  <a:lnTo>
                    <a:pt x="190500" y="3021660"/>
                  </a:lnTo>
                  <a:lnTo>
                    <a:pt x="186944" y="3015310"/>
                  </a:lnTo>
                  <a:lnTo>
                    <a:pt x="168021" y="3000070"/>
                  </a:lnTo>
                  <a:lnTo>
                    <a:pt x="150241" y="3000070"/>
                  </a:lnTo>
                  <a:lnTo>
                    <a:pt x="115125" y="3028010"/>
                  </a:lnTo>
                  <a:lnTo>
                    <a:pt x="111633" y="3040710"/>
                  </a:lnTo>
                  <a:lnTo>
                    <a:pt x="103886" y="3024200"/>
                  </a:lnTo>
                  <a:lnTo>
                    <a:pt x="77724" y="3036900"/>
                  </a:lnTo>
                  <a:lnTo>
                    <a:pt x="129794" y="3143580"/>
                  </a:lnTo>
                  <a:lnTo>
                    <a:pt x="157988" y="3129610"/>
                  </a:lnTo>
                  <a:lnTo>
                    <a:pt x="134366" y="3081350"/>
                  </a:lnTo>
                  <a:lnTo>
                    <a:pt x="130530" y="3073730"/>
                  </a:lnTo>
                  <a:lnTo>
                    <a:pt x="127609" y="3066110"/>
                  </a:lnTo>
                  <a:lnTo>
                    <a:pt x="125628" y="3061030"/>
                  </a:lnTo>
                  <a:lnTo>
                    <a:pt x="124587" y="3055950"/>
                  </a:lnTo>
                  <a:lnTo>
                    <a:pt x="123952" y="3050870"/>
                  </a:lnTo>
                  <a:lnTo>
                    <a:pt x="124841" y="3045790"/>
                  </a:lnTo>
                  <a:lnTo>
                    <a:pt x="127736" y="3040710"/>
                  </a:lnTo>
                  <a:lnTo>
                    <a:pt x="129921" y="3036900"/>
                  </a:lnTo>
                  <a:lnTo>
                    <a:pt x="133731" y="3033090"/>
                  </a:lnTo>
                  <a:lnTo>
                    <a:pt x="142367" y="3029280"/>
                  </a:lnTo>
                  <a:lnTo>
                    <a:pt x="153289" y="3029280"/>
                  </a:lnTo>
                  <a:lnTo>
                    <a:pt x="156591" y="3031820"/>
                  </a:lnTo>
                  <a:lnTo>
                    <a:pt x="159385" y="3034360"/>
                  </a:lnTo>
                  <a:lnTo>
                    <a:pt x="162306" y="3036900"/>
                  </a:lnTo>
                  <a:lnTo>
                    <a:pt x="166497" y="3044520"/>
                  </a:lnTo>
                  <a:lnTo>
                    <a:pt x="198755" y="3110560"/>
                  </a:lnTo>
                  <a:lnTo>
                    <a:pt x="226949" y="3096590"/>
                  </a:lnTo>
                  <a:close/>
                </a:path>
                <a:path w="6502400" h="3171825">
                  <a:moveTo>
                    <a:pt x="287528" y="3066110"/>
                  </a:moveTo>
                  <a:lnTo>
                    <a:pt x="253123" y="2996260"/>
                  </a:lnTo>
                  <a:lnTo>
                    <a:pt x="246253" y="2982290"/>
                  </a:lnTo>
                  <a:lnTo>
                    <a:pt x="267335" y="2972130"/>
                  </a:lnTo>
                  <a:lnTo>
                    <a:pt x="261543" y="2960700"/>
                  </a:lnTo>
                  <a:lnTo>
                    <a:pt x="256413" y="2950540"/>
                  </a:lnTo>
                  <a:lnTo>
                    <a:pt x="235458" y="2960700"/>
                  </a:lnTo>
                  <a:lnTo>
                    <a:pt x="229108" y="2946730"/>
                  </a:lnTo>
                  <a:lnTo>
                    <a:pt x="228219" y="2942920"/>
                  </a:lnTo>
                  <a:lnTo>
                    <a:pt x="228981" y="2940380"/>
                  </a:lnTo>
                  <a:lnTo>
                    <a:pt x="229870" y="2937840"/>
                  </a:lnTo>
                  <a:lnTo>
                    <a:pt x="250063" y="2928950"/>
                  </a:lnTo>
                  <a:lnTo>
                    <a:pt x="244348" y="2907360"/>
                  </a:lnTo>
                  <a:lnTo>
                    <a:pt x="205359" y="2923870"/>
                  </a:lnTo>
                  <a:lnTo>
                    <a:pt x="201676" y="2928950"/>
                  </a:lnTo>
                  <a:lnTo>
                    <a:pt x="197866" y="2934030"/>
                  </a:lnTo>
                  <a:lnTo>
                    <a:pt x="196088" y="2939110"/>
                  </a:lnTo>
                  <a:lnTo>
                    <a:pt x="196596" y="2949270"/>
                  </a:lnTo>
                  <a:lnTo>
                    <a:pt x="198882" y="2956890"/>
                  </a:lnTo>
                  <a:lnTo>
                    <a:pt x="203327" y="2965780"/>
                  </a:lnTo>
                  <a:lnTo>
                    <a:pt x="207264" y="2973400"/>
                  </a:lnTo>
                  <a:lnTo>
                    <a:pt x="191643" y="2981020"/>
                  </a:lnTo>
                  <a:lnTo>
                    <a:pt x="202438" y="3003880"/>
                  </a:lnTo>
                  <a:lnTo>
                    <a:pt x="218059" y="2996260"/>
                  </a:lnTo>
                  <a:lnTo>
                    <a:pt x="259334" y="3080080"/>
                  </a:lnTo>
                  <a:lnTo>
                    <a:pt x="287528" y="3066110"/>
                  </a:lnTo>
                  <a:close/>
                </a:path>
                <a:path w="6502400" h="3171825">
                  <a:moveTo>
                    <a:pt x="408571" y="2968320"/>
                  </a:moveTo>
                  <a:lnTo>
                    <a:pt x="406361" y="2956890"/>
                  </a:lnTo>
                  <a:lnTo>
                    <a:pt x="401701" y="2944190"/>
                  </a:lnTo>
                  <a:lnTo>
                    <a:pt x="395922" y="2935300"/>
                  </a:lnTo>
                  <a:lnTo>
                    <a:pt x="395097" y="2934030"/>
                  </a:lnTo>
                  <a:lnTo>
                    <a:pt x="387096" y="2925140"/>
                  </a:lnTo>
                  <a:lnTo>
                    <a:pt x="378180" y="2917952"/>
                  </a:lnTo>
                  <a:lnTo>
                    <a:pt x="378180" y="2981020"/>
                  </a:lnTo>
                  <a:lnTo>
                    <a:pt x="377190" y="2987370"/>
                  </a:lnTo>
                  <a:lnTo>
                    <a:pt x="375031" y="2994990"/>
                  </a:lnTo>
                  <a:lnTo>
                    <a:pt x="370205" y="3001340"/>
                  </a:lnTo>
                  <a:lnTo>
                    <a:pt x="355473" y="3007690"/>
                  </a:lnTo>
                  <a:lnTo>
                    <a:pt x="347980" y="3007690"/>
                  </a:lnTo>
                  <a:lnTo>
                    <a:pt x="317601" y="2977210"/>
                  </a:lnTo>
                  <a:lnTo>
                    <a:pt x="315455" y="2963240"/>
                  </a:lnTo>
                  <a:lnTo>
                    <a:pt x="316484" y="2956890"/>
                  </a:lnTo>
                  <a:lnTo>
                    <a:pt x="318643" y="2948000"/>
                  </a:lnTo>
                  <a:lnTo>
                    <a:pt x="323469" y="2942920"/>
                  </a:lnTo>
                  <a:lnTo>
                    <a:pt x="338201" y="2935300"/>
                  </a:lnTo>
                  <a:lnTo>
                    <a:pt x="345694" y="2935300"/>
                  </a:lnTo>
                  <a:lnTo>
                    <a:pt x="375945" y="2967050"/>
                  </a:lnTo>
                  <a:lnTo>
                    <a:pt x="378180" y="2981020"/>
                  </a:lnTo>
                  <a:lnTo>
                    <a:pt x="378180" y="2917952"/>
                  </a:lnTo>
                  <a:lnTo>
                    <a:pt x="377659" y="2917520"/>
                  </a:lnTo>
                  <a:lnTo>
                    <a:pt x="366776" y="2912440"/>
                  </a:lnTo>
                  <a:lnTo>
                    <a:pt x="355168" y="2909900"/>
                  </a:lnTo>
                  <a:lnTo>
                    <a:pt x="343433" y="2909900"/>
                  </a:lnTo>
                  <a:lnTo>
                    <a:pt x="305460" y="2925140"/>
                  </a:lnTo>
                  <a:lnTo>
                    <a:pt x="285559" y="2958160"/>
                  </a:lnTo>
                  <a:lnTo>
                    <a:pt x="284810" y="2969590"/>
                  </a:lnTo>
                  <a:lnTo>
                    <a:pt x="284988" y="2974670"/>
                  </a:lnTo>
                  <a:lnTo>
                    <a:pt x="301205" y="3012770"/>
                  </a:lnTo>
                  <a:lnTo>
                    <a:pt x="343027" y="3034360"/>
                  </a:lnTo>
                  <a:lnTo>
                    <a:pt x="351116" y="3034360"/>
                  </a:lnTo>
                  <a:lnTo>
                    <a:pt x="393839" y="3012770"/>
                  </a:lnTo>
                  <a:lnTo>
                    <a:pt x="397281" y="3007690"/>
                  </a:lnTo>
                  <a:lnTo>
                    <a:pt x="400723" y="3002610"/>
                  </a:lnTo>
                  <a:lnTo>
                    <a:pt x="405638" y="2992450"/>
                  </a:lnTo>
                  <a:lnTo>
                    <a:pt x="408317" y="2981020"/>
                  </a:lnTo>
                  <a:lnTo>
                    <a:pt x="408571" y="2968320"/>
                  </a:lnTo>
                  <a:close/>
                </a:path>
                <a:path w="6502400" h="3171825">
                  <a:moveTo>
                    <a:pt x="477393" y="2973400"/>
                  </a:moveTo>
                  <a:lnTo>
                    <a:pt x="461264" y="2940380"/>
                  </a:lnTo>
                  <a:lnTo>
                    <a:pt x="455383" y="2928950"/>
                  </a:lnTo>
                  <a:lnTo>
                    <a:pt x="450888" y="2918790"/>
                  </a:lnTo>
                  <a:lnTo>
                    <a:pt x="447814" y="2909900"/>
                  </a:lnTo>
                  <a:lnTo>
                    <a:pt x="446151" y="2903550"/>
                  </a:lnTo>
                  <a:lnTo>
                    <a:pt x="445008" y="2897200"/>
                  </a:lnTo>
                  <a:lnTo>
                    <a:pt x="445262" y="2892120"/>
                  </a:lnTo>
                  <a:lnTo>
                    <a:pt x="464566" y="2878150"/>
                  </a:lnTo>
                  <a:lnTo>
                    <a:pt x="470789" y="2879420"/>
                  </a:lnTo>
                  <a:lnTo>
                    <a:pt x="470636" y="2878150"/>
                  </a:lnTo>
                  <a:lnTo>
                    <a:pt x="467487" y="2850210"/>
                  </a:lnTo>
                  <a:lnTo>
                    <a:pt x="459867" y="2850210"/>
                  </a:lnTo>
                  <a:lnTo>
                    <a:pt x="430657" y="2883230"/>
                  </a:lnTo>
                  <a:lnTo>
                    <a:pt x="423291" y="2867990"/>
                  </a:lnTo>
                  <a:lnTo>
                    <a:pt x="397129" y="2880690"/>
                  </a:lnTo>
                  <a:lnTo>
                    <a:pt x="449199" y="2987370"/>
                  </a:lnTo>
                  <a:lnTo>
                    <a:pt x="477393" y="2973400"/>
                  </a:lnTo>
                  <a:close/>
                </a:path>
                <a:path w="6502400" h="3171825">
                  <a:moveTo>
                    <a:pt x="684403" y="2873070"/>
                  </a:moveTo>
                  <a:lnTo>
                    <a:pt x="650367" y="2803220"/>
                  </a:lnTo>
                  <a:lnTo>
                    <a:pt x="646049" y="2794330"/>
                  </a:lnTo>
                  <a:lnTo>
                    <a:pt x="641477" y="2787980"/>
                  </a:lnTo>
                  <a:lnTo>
                    <a:pt x="637413" y="2784170"/>
                  </a:lnTo>
                  <a:lnTo>
                    <a:pt x="631698" y="2779090"/>
                  </a:lnTo>
                  <a:lnTo>
                    <a:pt x="625348" y="2776550"/>
                  </a:lnTo>
                  <a:lnTo>
                    <a:pt x="611378" y="2775280"/>
                  </a:lnTo>
                  <a:lnTo>
                    <a:pt x="604012" y="2776550"/>
                  </a:lnTo>
                  <a:lnTo>
                    <a:pt x="573913" y="2805760"/>
                  </a:lnTo>
                  <a:lnTo>
                    <a:pt x="572008" y="2813380"/>
                  </a:lnTo>
                  <a:lnTo>
                    <a:pt x="566026" y="2809570"/>
                  </a:lnTo>
                  <a:lnTo>
                    <a:pt x="559803" y="2807030"/>
                  </a:lnTo>
                  <a:lnTo>
                    <a:pt x="546976" y="2807030"/>
                  </a:lnTo>
                  <a:lnTo>
                    <a:pt x="512394" y="2833700"/>
                  </a:lnTo>
                  <a:lnTo>
                    <a:pt x="508762" y="2845130"/>
                  </a:lnTo>
                  <a:lnTo>
                    <a:pt x="501650" y="2829890"/>
                  </a:lnTo>
                  <a:lnTo>
                    <a:pt x="475615" y="2842590"/>
                  </a:lnTo>
                  <a:lnTo>
                    <a:pt x="527685" y="2949270"/>
                  </a:lnTo>
                  <a:lnTo>
                    <a:pt x="555879" y="2935300"/>
                  </a:lnTo>
                  <a:lnTo>
                    <a:pt x="530606" y="2883230"/>
                  </a:lnTo>
                  <a:lnTo>
                    <a:pt x="525513" y="2873070"/>
                  </a:lnTo>
                  <a:lnTo>
                    <a:pt x="522732" y="2865450"/>
                  </a:lnTo>
                  <a:lnTo>
                    <a:pt x="521462" y="2855290"/>
                  </a:lnTo>
                  <a:lnTo>
                    <a:pt x="522338" y="2851480"/>
                  </a:lnTo>
                  <a:lnTo>
                    <a:pt x="525614" y="2845130"/>
                  </a:lnTo>
                  <a:lnTo>
                    <a:pt x="526923" y="2842590"/>
                  </a:lnTo>
                  <a:lnTo>
                    <a:pt x="530339" y="2840050"/>
                  </a:lnTo>
                  <a:lnTo>
                    <a:pt x="538213" y="2836240"/>
                  </a:lnTo>
                  <a:lnTo>
                    <a:pt x="541515" y="2834970"/>
                  </a:lnTo>
                  <a:lnTo>
                    <a:pt x="544322" y="2836240"/>
                  </a:lnTo>
                  <a:lnTo>
                    <a:pt x="547103" y="2836240"/>
                  </a:lnTo>
                  <a:lnTo>
                    <a:pt x="549783" y="2837510"/>
                  </a:lnTo>
                  <a:lnTo>
                    <a:pt x="552196" y="2840050"/>
                  </a:lnTo>
                  <a:lnTo>
                    <a:pt x="554736" y="2842590"/>
                  </a:lnTo>
                  <a:lnTo>
                    <a:pt x="558546" y="2848940"/>
                  </a:lnTo>
                  <a:lnTo>
                    <a:pt x="592074" y="2917520"/>
                  </a:lnTo>
                  <a:lnTo>
                    <a:pt x="620268" y="2903550"/>
                  </a:lnTo>
                  <a:lnTo>
                    <a:pt x="595249" y="2852750"/>
                  </a:lnTo>
                  <a:lnTo>
                    <a:pt x="590296" y="2842590"/>
                  </a:lnTo>
                  <a:lnTo>
                    <a:pt x="587502" y="2834970"/>
                  </a:lnTo>
                  <a:lnTo>
                    <a:pt x="586867" y="2829890"/>
                  </a:lnTo>
                  <a:lnTo>
                    <a:pt x="586105" y="2824810"/>
                  </a:lnTo>
                  <a:lnTo>
                    <a:pt x="586867" y="2819730"/>
                  </a:lnTo>
                  <a:lnTo>
                    <a:pt x="589153" y="2815920"/>
                  </a:lnTo>
                  <a:lnTo>
                    <a:pt x="590283" y="2813380"/>
                  </a:lnTo>
                  <a:lnTo>
                    <a:pt x="591439" y="2810840"/>
                  </a:lnTo>
                  <a:lnTo>
                    <a:pt x="594614" y="2808300"/>
                  </a:lnTo>
                  <a:lnTo>
                    <a:pt x="598551" y="2805760"/>
                  </a:lnTo>
                  <a:lnTo>
                    <a:pt x="603885" y="2803220"/>
                  </a:lnTo>
                  <a:lnTo>
                    <a:pt x="608965" y="2803220"/>
                  </a:lnTo>
                  <a:lnTo>
                    <a:pt x="613537" y="2807030"/>
                  </a:lnTo>
                  <a:lnTo>
                    <a:pt x="616966" y="2808300"/>
                  </a:lnTo>
                  <a:lnTo>
                    <a:pt x="621284" y="2814650"/>
                  </a:lnTo>
                  <a:lnTo>
                    <a:pt x="626364" y="2826080"/>
                  </a:lnTo>
                  <a:lnTo>
                    <a:pt x="656209" y="2887040"/>
                  </a:lnTo>
                  <a:lnTo>
                    <a:pt x="684403" y="2873070"/>
                  </a:lnTo>
                  <a:close/>
                </a:path>
                <a:path w="6502400" h="3171825">
                  <a:moveTo>
                    <a:pt x="804418" y="2813380"/>
                  </a:moveTo>
                  <a:lnTo>
                    <a:pt x="780923" y="2781630"/>
                  </a:lnTo>
                  <a:lnTo>
                    <a:pt x="779703" y="2779090"/>
                  </a:lnTo>
                  <a:lnTo>
                    <a:pt x="765175" y="2748610"/>
                  </a:lnTo>
                  <a:lnTo>
                    <a:pt x="764438" y="2747340"/>
                  </a:lnTo>
                  <a:lnTo>
                    <a:pt x="760806" y="2740990"/>
                  </a:lnTo>
                  <a:lnTo>
                    <a:pt x="756678" y="2734640"/>
                  </a:lnTo>
                  <a:lnTo>
                    <a:pt x="754761" y="2732163"/>
                  </a:lnTo>
                  <a:lnTo>
                    <a:pt x="754761" y="2803220"/>
                  </a:lnTo>
                  <a:lnTo>
                    <a:pt x="753999" y="2807030"/>
                  </a:lnTo>
                  <a:lnTo>
                    <a:pt x="751840" y="2812110"/>
                  </a:lnTo>
                  <a:lnTo>
                    <a:pt x="748919" y="2817190"/>
                  </a:lnTo>
                  <a:lnTo>
                    <a:pt x="744855" y="2821000"/>
                  </a:lnTo>
                  <a:lnTo>
                    <a:pt x="739775" y="2823540"/>
                  </a:lnTo>
                  <a:lnTo>
                    <a:pt x="735203" y="2826080"/>
                  </a:lnTo>
                  <a:lnTo>
                    <a:pt x="730758" y="2826080"/>
                  </a:lnTo>
                  <a:lnTo>
                    <a:pt x="722122" y="2823540"/>
                  </a:lnTo>
                  <a:lnTo>
                    <a:pt x="718947" y="2821000"/>
                  </a:lnTo>
                  <a:lnTo>
                    <a:pt x="717042" y="2817190"/>
                  </a:lnTo>
                  <a:lnTo>
                    <a:pt x="715010" y="2813380"/>
                  </a:lnTo>
                  <a:lnTo>
                    <a:pt x="737616" y="2786710"/>
                  </a:lnTo>
                  <a:lnTo>
                    <a:pt x="742696" y="2781630"/>
                  </a:lnTo>
                  <a:lnTo>
                    <a:pt x="745617" y="2779090"/>
                  </a:lnTo>
                  <a:lnTo>
                    <a:pt x="748411" y="2785440"/>
                  </a:lnTo>
                  <a:lnTo>
                    <a:pt x="751713" y="2791790"/>
                  </a:lnTo>
                  <a:lnTo>
                    <a:pt x="753618" y="2796870"/>
                  </a:lnTo>
                  <a:lnTo>
                    <a:pt x="753999" y="2799410"/>
                  </a:lnTo>
                  <a:lnTo>
                    <a:pt x="754761" y="2803220"/>
                  </a:lnTo>
                  <a:lnTo>
                    <a:pt x="754761" y="2732163"/>
                  </a:lnTo>
                  <a:lnTo>
                    <a:pt x="752754" y="2729560"/>
                  </a:lnTo>
                  <a:lnTo>
                    <a:pt x="749046" y="2725750"/>
                  </a:lnTo>
                  <a:lnTo>
                    <a:pt x="744347" y="2721940"/>
                  </a:lnTo>
                  <a:lnTo>
                    <a:pt x="738124" y="2720670"/>
                  </a:lnTo>
                  <a:lnTo>
                    <a:pt x="724331" y="2720670"/>
                  </a:lnTo>
                  <a:lnTo>
                    <a:pt x="717245" y="2723210"/>
                  </a:lnTo>
                  <a:lnTo>
                    <a:pt x="709231" y="2725750"/>
                  </a:lnTo>
                  <a:lnTo>
                    <a:pt x="676897" y="2746070"/>
                  </a:lnTo>
                  <a:lnTo>
                    <a:pt x="667918" y="2774010"/>
                  </a:lnTo>
                  <a:lnTo>
                    <a:pt x="668909" y="2782900"/>
                  </a:lnTo>
                  <a:lnTo>
                    <a:pt x="696722" y="2775280"/>
                  </a:lnTo>
                  <a:lnTo>
                    <a:pt x="696087" y="2768930"/>
                  </a:lnTo>
                  <a:lnTo>
                    <a:pt x="696722" y="2765120"/>
                  </a:lnTo>
                  <a:lnTo>
                    <a:pt x="721868" y="2747340"/>
                  </a:lnTo>
                  <a:lnTo>
                    <a:pt x="729488" y="2749880"/>
                  </a:lnTo>
                  <a:lnTo>
                    <a:pt x="732663" y="2752420"/>
                  </a:lnTo>
                  <a:lnTo>
                    <a:pt x="735330" y="2757500"/>
                  </a:lnTo>
                  <a:lnTo>
                    <a:pt x="736727" y="2761310"/>
                  </a:lnTo>
                  <a:lnTo>
                    <a:pt x="732929" y="2765120"/>
                  </a:lnTo>
                  <a:lnTo>
                    <a:pt x="727671" y="2768930"/>
                  </a:lnTo>
                  <a:lnTo>
                    <a:pt x="720928" y="2775280"/>
                  </a:lnTo>
                  <a:lnTo>
                    <a:pt x="712724" y="2781630"/>
                  </a:lnTo>
                  <a:lnTo>
                    <a:pt x="706526" y="2786710"/>
                  </a:lnTo>
                  <a:lnTo>
                    <a:pt x="701268" y="2790520"/>
                  </a:lnTo>
                  <a:lnTo>
                    <a:pt x="686181" y="2821000"/>
                  </a:lnTo>
                  <a:lnTo>
                    <a:pt x="687324" y="2827350"/>
                  </a:lnTo>
                  <a:lnTo>
                    <a:pt x="717854" y="2852750"/>
                  </a:lnTo>
                  <a:lnTo>
                    <a:pt x="725258" y="2852750"/>
                  </a:lnTo>
                  <a:lnTo>
                    <a:pt x="732993" y="2851480"/>
                  </a:lnTo>
                  <a:lnTo>
                    <a:pt x="741045" y="2847670"/>
                  </a:lnTo>
                  <a:lnTo>
                    <a:pt x="747268" y="2845130"/>
                  </a:lnTo>
                  <a:lnTo>
                    <a:pt x="752602" y="2841320"/>
                  </a:lnTo>
                  <a:lnTo>
                    <a:pt x="761238" y="2831160"/>
                  </a:lnTo>
                  <a:lnTo>
                    <a:pt x="763981" y="2826080"/>
                  </a:lnTo>
                  <a:lnTo>
                    <a:pt x="764667" y="2824810"/>
                  </a:lnTo>
                  <a:lnTo>
                    <a:pt x="767207" y="2817190"/>
                  </a:lnTo>
                  <a:lnTo>
                    <a:pt x="768477" y="2818460"/>
                  </a:lnTo>
                  <a:lnTo>
                    <a:pt x="769747" y="2821000"/>
                  </a:lnTo>
                  <a:lnTo>
                    <a:pt x="772668" y="2823540"/>
                  </a:lnTo>
                  <a:lnTo>
                    <a:pt x="774954" y="2826080"/>
                  </a:lnTo>
                  <a:lnTo>
                    <a:pt x="776605" y="2827350"/>
                  </a:lnTo>
                  <a:lnTo>
                    <a:pt x="796823" y="2817190"/>
                  </a:lnTo>
                  <a:lnTo>
                    <a:pt x="804418" y="2813380"/>
                  </a:lnTo>
                  <a:close/>
                </a:path>
                <a:path w="6502400" h="3171825">
                  <a:moveTo>
                    <a:pt x="863092" y="2635580"/>
                  </a:moveTo>
                  <a:lnTo>
                    <a:pt x="850265" y="2608910"/>
                  </a:lnTo>
                  <a:lnTo>
                    <a:pt x="822071" y="2622880"/>
                  </a:lnTo>
                  <a:lnTo>
                    <a:pt x="834898" y="2649550"/>
                  </a:lnTo>
                  <a:lnTo>
                    <a:pt x="863092" y="2635580"/>
                  </a:lnTo>
                  <a:close/>
                </a:path>
                <a:path w="6502400" h="3171825">
                  <a:moveTo>
                    <a:pt x="875792" y="2776550"/>
                  </a:moveTo>
                  <a:lnTo>
                    <a:pt x="868426" y="2765120"/>
                  </a:lnTo>
                  <a:lnTo>
                    <a:pt x="862711" y="2756230"/>
                  </a:lnTo>
                  <a:lnTo>
                    <a:pt x="858647" y="2760040"/>
                  </a:lnTo>
                  <a:lnTo>
                    <a:pt x="855345" y="2762580"/>
                  </a:lnTo>
                  <a:lnTo>
                    <a:pt x="852678" y="2763850"/>
                  </a:lnTo>
                  <a:lnTo>
                    <a:pt x="850773" y="2765120"/>
                  </a:lnTo>
                  <a:lnTo>
                    <a:pt x="845439" y="2765120"/>
                  </a:lnTo>
                  <a:lnTo>
                    <a:pt x="844042" y="2763850"/>
                  </a:lnTo>
                  <a:lnTo>
                    <a:pt x="843026" y="2762580"/>
                  </a:lnTo>
                  <a:lnTo>
                    <a:pt x="841883" y="2761310"/>
                  </a:lnTo>
                  <a:lnTo>
                    <a:pt x="839216" y="2756230"/>
                  </a:lnTo>
                  <a:lnTo>
                    <a:pt x="835025" y="2748610"/>
                  </a:lnTo>
                  <a:lnTo>
                    <a:pt x="820839" y="2719400"/>
                  </a:lnTo>
                  <a:lnTo>
                    <a:pt x="814070" y="2705430"/>
                  </a:lnTo>
                  <a:lnTo>
                    <a:pt x="833247" y="2695270"/>
                  </a:lnTo>
                  <a:lnTo>
                    <a:pt x="826820" y="2682570"/>
                  </a:lnTo>
                  <a:lnTo>
                    <a:pt x="822325" y="2673680"/>
                  </a:lnTo>
                  <a:lnTo>
                    <a:pt x="803021" y="2682570"/>
                  </a:lnTo>
                  <a:lnTo>
                    <a:pt x="784733" y="2644470"/>
                  </a:lnTo>
                  <a:lnTo>
                    <a:pt x="764413" y="2674950"/>
                  </a:lnTo>
                  <a:lnTo>
                    <a:pt x="774827" y="2696540"/>
                  </a:lnTo>
                  <a:lnTo>
                    <a:pt x="761873" y="2702890"/>
                  </a:lnTo>
                  <a:lnTo>
                    <a:pt x="772795" y="2725750"/>
                  </a:lnTo>
                  <a:lnTo>
                    <a:pt x="785749" y="2719400"/>
                  </a:lnTo>
                  <a:lnTo>
                    <a:pt x="808482" y="2765120"/>
                  </a:lnTo>
                  <a:lnTo>
                    <a:pt x="813308" y="2775280"/>
                  </a:lnTo>
                  <a:lnTo>
                    <a:pt x="816864" y="2781630"/>
                  </a:lnTo>
                  <a:lnTo>
                    <a:pt x="819023" y="2784170"/>
                  </a:lnTo>
                  <a:lnTo>
                    <a:pt x="822071" y="2789250"/>
                  </a:lnTo>
                  <a:lnTo>
                    <a:pt x="825119" y="2791790"/>
                  </a:lnTo>
                  <a:lnTo>
                    <a:pt x="828421" y="2794330"/>
                  </a:lnTo>
                  <a:lnTo>
                    <a:pt x="831596" y="2795600"/>
                  </a:lnTo>
                  <a:lnTo>
                    <a:pt x="835660" y="2796870"/>
                  </a:lnTo>
                  <a:lnTo>
                    <a:pt x="845566" y="2795600"/>
                  </a:lnTo>
                  <a:lnTo>
                    <a:pt x="850519" y="2794330"/>
                  </a:lnTo>
                  <a:lnTo>
                    <a:pt x="855599" y="2791790"/>
                  </a:lnTo>
                  <a:lnTo>
                    <a:pt x="863854" y="2787980"/>
                  </a:lnTo>
                  <a:lnTo>
                    <a:pt x="870585" y="2782900"/>
                  </a:lnTo>
                  <a:lnTo>
                    <a:pt x="875792" y="2776550"/>
                  </a:lnTo>
                  <a:close/>
                </a:path>
                <a:path w="6502400" h="3171825">
                  <a:moveTo>
                    <a:pt x="922147" y="2756230"/>
                  </a:moveTo>
                  <a:lnTo>
                    <a:pt x="870077" y="2649550"/>
                  </a:lnTo>
                  <a:lnTo>
                    <a:pt x="841883" y="2663520"/>
                  </a:lnTo>
                  <a:lnTo>
                    <a:pt x="893953" y="2770200"/>
                  </a:lnTo>
                  <a:lnTo>
                    <a:pt x="922147" y="2756230"/>
                  </a:lnTo>
                  <a:close/>
                </a:path>
                <a:path w="6502400" h="3171825">
                  <a:moveTo>
                    <a:pt x="1035634" y="2662250"/>
                  </a:moveTo>
                  <a:lnTo>
                    <a:pt x="1033386" y="2649550"/>
                  </a:lnTo>
                  <a:lnTo>
                    <a:pt x="1028700" y="2638120"/>
                  </a:lnTo>
                  <a:lnTo>
                    <a:pt x="1022870" y="2627960"/>
                  </a:lnTo>
                  <a:lnTo>
                    <a:pt x="1022146" y="2626690"/>
                  </a:lnTo>
                  <a:lnTo>
                    <a:pt x="1014158" y="2617800"/>
                  </a:lnTo>
                  <a:lnTo>
                    <a:pt x="1005243" y="2611805"/>
                  </a:lnTo>
                  <a:lnTo>
                    <a:pt x="1005243" y="2673680"/>
                  </a:lnTo>
                  <a:lnTo>
                    <a:pt x="1004316" y="2680030"/>
                  </a:lnTo>
                  <a:lnTo>
                    <a:pt x="1002030" y="2688920"/>
                  </a:lnTo>
                  <a:lnTo>
                    <a:pt x="997204" y="2694000"/>
                  </a:lnTo>
                  <a:lnTo>
                    <a:pt x="982472" y="2701620"/>
                  </a:lnTo>
                  <a:lnTo>
                    <a:pt x="974979" y="2701620"/>
                  </a:lnTo>
                  <a:lnTo>
                    <a:pt x="967232" y="2697810"/>
                  </a:lnTo>
                  <a:lnTo>
                    <a:pt x="961656" y="2695270"/>
                  </a:lnTo>
                  <a:lnTo>
                    <a:pt x="942467" y="2655900"/>
                  </a:lnTo>
                  <a:lnTo>
                    <a:pt x="943483" y="2649550"/>
                  </a:lnTo>
                  <a:lnTo>
                    <a:pt x="972820" y="2627960"/>
                  </a:lnTo>
                  <a:lnTo>
                    <a:pt x="980567" y="2631770"/>
                  </a:lnTo>
                  <a:lnTo>
                    <a:pt x="986116" y="2634310"/>
                  </a:lnTo>
                  <a:lnTo>
                    <a:pt x="1005243" y="2673680"/>
                  </a:lnTo>
                  <a:lnTo>
                    <a:pt x="1005243" y="2611805"/>
                  </a:lnTo>
                  <a:lnTo>
                    <a:pt x="1004722" y="2611450"/>
                  </a:lnTo>
                  <a:lnTo>
                    <a:pt x="993902" y="2606370"/>
                  </a:lnTo>
                  <a:lnTo>
                    <a:pt x="982230" y="2602560"/>
                  </a:lnTo>
                  <a:lnTo>
                    <a:pt x="970457" y="2602560"/>
                  </a:lnTo>
                  <a:lnTo>
                    <a:pt x="932522" y="2619070"/>
                  </a:lnTo>
                  <a:lnTo>
                    <a:pt x="912672" y="2652090"/>
                  </a:lnTo>
                  <a:lnTo>
                    <a:pt x="911860" y="2659710"/>
                  </a:lnTo>
                  <a:lnTo>
                    <a:pt x="912037" y="2668600"/>
                  </a:lnTo>
                  <a:lnTo>
                    <a:pt x="928204" y="2706700"/>
                  </a:lnTo>
                  <a:lnTo>
                    <a:pt x="970026" y="2728290"/>
                  </a:lnTo>
                  <a:lnTo>
                    <a:pt x="993813" y="2724480"/>
                  </a:lnTo>
                  <a:lnTo>
                    <a:pt x="1001268" y="2720670"/>
                  </a:lnTo>
                  <a:lnTo>
                    <a:pt x="1012075" y="2714320"/>
                  </a:lnTo>
                  <a:lnTo>
                    <a:pt x="1020914" y="2706700"/>
                  </a:lnTo>
                  <a:lnTo>
                    <a:pt x="1024356" y="2701620"/>
                  </a:lnTo>
                  <a:lnTo>
                    <a:pt x="1027798" y="2696540"/>
                  </a:lnTo>
                  <a:lnTo>
                    <a:pt x="1032764" y="2685110"/>
                  </a:lnTo>
                  <a:lnTo>
                    <a:pt x="1035431" y="2673680"/>
                  </a:lnTo>
                  <a:lnTo>
                    <a:pt x="1035634" y="2662250"/>
                  </a:lnTo>
                  <a:close/>
                </a:path>
                <a:path w="6502400" h="3171825">
                  <a:moveTo>
                    <a:pt x="1174369" y="2633040"/>
                  </a:moveTo>
                  <a:lnTo>
                    <a:pt x="1141984" y="2567000"/>
                  </a:lnTo>
                  <a:lnTo>
                    <a:pt x="1141399" y="2565730"/>
                  </a:lnTo>
                  <a:lnTo>
                    <a:pt x="1137920" y="2558110"/>
                  </a:lnTo>
                  <a:lnTo>
                    <a:pt x="1134364" y="2553030"/>
                  </a:lnTo>
                  <a:lnTo>
                    <a:pt x="1110234" y="2536520"/>
                  </a:lnTo>
                  <a:lnTo>
                    <a:pt x="1097788" y="2536520"/>
                  </a:lnTo>
                  <a:lnTo>
                    <a:pt x="1062621" y="2565730"/>
                  </a:lnTo>
                  <a:lnTo>
                    <a:pt x="1059053" y="2577160"/>
                  </a:lnTo>
                  <a:lnTo>
                    <a:pt x="1051306" y="2560650"/>
                  </a:lnTo>
                  <a:lnTo>
                    <a:pt x="1025144" y="2574620"/>
                  </a:lnTo>
                  <a:lnTo>
                    <a:pt x="1077214" y="2680030"/>
                  </a:lnTo>
                  <a:lnTo>
                    <a:pt x="1105408" y="2667330"/>
                  </a:lnTo>
                  <a:lnTo>
                    <a:pt x="1081913" y="2619070"/>
                  </a:lnTo>
                  <a:lnTo>
                    <a:pt x="1078001" y="2610180"/>
                  </a:lnTo>
                  <a:lnTo>
                    <a:pt x="1075042" y="2603830"/>
                  </a:lnTo>
                  <a:lnTo>
                    <a:pt x="1073048" y="2597480"/>
                  </a:lnTo>
                  <a:lnTo>
                    <a:pt x="1072007" y="2592400"/>
                  </a:lnTo>
                  <a:lnTo>
                    <a:pt x="1071372" y="2587320"/>
                  </a:lnTo>
                  <a:lnTo>
                    <a:pt x="1072261" y="2583510"/>
                  </a:lnTo>
                  <a:lnTo>
                    <a:pt x="1075436" y="2577160"/>
                  </a:lnTo>
                  <a:lnTo>
                    <a:pt x="1077341" y="2573350"/>
                  </a:lnTo>
                  <a:lnTo>
                    <a:pt x="1081151" y="2570810"/>
                  </a:lnTo>
                  <a:lnTo>
                    <a:pt x="1085977" y="2568270"/>
                  </a:lnTo>
                  <a:lnTo>
                    <a:pt x="1089787" y="2565730"/>
                  </a:lnTo>
                  <a:lnTo>
                    <a:pt x="1093470" y="2565730"/>
                  </a:lnTo>
                  <a:lnTo>
                    <a:pt x="1100836" y="2567000"/>
                  </a:lnTo>
                  <a:lnTo>
                    <a:pt x="1104011" y="2568270"/>
                  </a:lnTo>
                  <a:lnTo>
                    <a:pt x="1106805" y="2570810"/>
                  </a:lnTo>
                  <a:lnTo>
                    <a:pt x="1109726" y="2573350"/>
                  </a:lnTo>
                  <a:lnTo>
                    <a:pt x="1113917" y="2580970"/>
                  </a:lnTo>
                  <a:lnTo>
                    <a:pt x="1119632" y="2592400"/>
                  </a:lnTo>
                  <a:lnTo>
                    <a:pt x="1146175" y="2647010"/>
                  </a:lnTo>
                  <a:lnTo>
                    <a:pt x="1174369" y="2633040"/>
                  </a:lnTo>
                  <a:close/>
                </a:path>
                <a:path w="6502400" h="3171825">
                  <a:moveTo>
                    <a:pt x="5384330" y="557530"/>
                  </a:moveTo>
                  <a:lnTo>
                    <a:pt x="5365432" y="506730"/>
                  </a:lnTo>
                  <a:lnTo>
                    <a:pt x="5351043" y="490905"/>
                  </a:lnTo>
                  <a:lnTo>
                    <a:pt x="5351043" y="571500"/>
                  </a:lnTo>
                  <a:lnTo>
                    <a:pt x="5349367" y="581660"/>
                  </a:lnTo>
                  <a:lnTo>
                    <a:pt x="5316791" y="610870"/>
                  </a:lnTo>
                  <a:lnTo>
                    <a:pt x="5307863" y="612140"/>
                  </a:lnTo>
                  <a:lnTo>
                    <a:pt x="5298986" y="610870"/>
                  </a:lnTo>
                  <a:lnTo>
                    <a:pt x="5267134" y="586740"/>
                  </a:lnTo>
                  <a:lnTo>
                    <a:pt x="5253063" y="541020"/>
                  </a:lnTo>
                  <a:lnTo>
                    <a:pt x="5254752" y="532130"/>
                  </a:lnTo>
                  <a:lnTo>
                    <a:pt x="5288089" y="501650"/>
                  </a:lnTo>
                  <a:lnTo>
                    <a:pt x="5297081" y="500380"/>
                  </a:lnTo>
                  <a:lnTo>
                    <a:pt x="5305857" y="501650"/>
                  </a:lnTo>
                  <a:lnTo>
                    <a:pt x="5336972" y="525780"/>
                  </a:lnTo>
                  <a:lnTo>
                    <a:pt x="5351043" y="571500"/>
                  </a:lnTo>
                  <a:lnTo>
                    <a:pt x="5351043" y="490905"/>
                  </a:lnTo>
                  <a:lnTo>
                    <a:pt x="5342623" y="483870"/>
                  </a:lnTo>
                  <a:lnTo>
                    <a:pt x="5328920" y="476250"/>
                  </a:lnTo>
                  <a:lnTo>
                    <a:pt x="5314099" y="472440"/>
                  </a:lnTo>
                  <a:lnTo>
                    <a:pt x="5298833" y="471170"/>
                  </a:lnTo>
                  <a:lnTo>
                    <a:pt x="5283098" y="473710"/>
                  </a:lnTo>
                  <a:lnTo>
                    <a:pt x="5243525" y="494030"/>
                  </a:lnTo>
                  <a:lnTo>
                    <a:pt x="5222341" y="528320"/>
                  </a:lnTo>
                  <a:lnTo>
                    <a:pt x="5219916" y="549910"/>
                  </a:lnTo>
                  <a:lnTo>
                    <a:pt x="5220563" y="558800"/>
                  </a:lnTo>
                  <a:lnTo>
                    <a:pt x="5239372" y="607060"/>
                  </a:lnTo>
                  <a:lnTo>
                    <a:pt x="5275580" y="637540"/>
                  </a:lnTo>
                  <a:lnTo>
                    <a:pt x="5290236" y="641350"/>
                  </a:lnTo>
                  <a:lnTo>
                    <a:pt x="5305463" y="641350"/>
                  </a:lnTo>
                  <a:lnTo>
                    <a:pt x="5352529" y="624840"/>
                  </a:lnTo>
                  <a:lnTo>
                    <a:pt x="5380736" y="589280"/>
                  </a:lnTo>
                  <a:lnTo>
                    <a:pt x="5384203" y="574040"/>
                  </a:lnTo>
                  <a:lnTo>
                    <a:pt x="5384330" y="557530"/>
                  </a:lnTo>
                  <a:close/>
                </a:path>
                <a:path w="6502400" h="3171825">
                  <a:moveTo>
                    <a:pt x="5519610" y="521970"/>
                  </a:moveTo>
                  <a:lnTo>
                    <a:pt x="5505170" y="472440"/>
                  </a:lnTo>
                  <a:lnTo>
                    <a:pt x="5488787" y="455650"/>
                  </a:lnTo>
                  <a:lnTo>
                    <a:pt x="5488787" y="521970"/>
                  </a:lnTo>
                  <a:lnTo>
                    <a:pt x="5488051" y="527050"/>
                  </a:lnTo>
                  <a:lnTo>
                    <a:pt x="5486019" y="534670"/>
                  </a:lnTo>
                  <a:lnTo>
                    <a:pt x="5481701" y="539750"/>
                  </a:lnTo>
                  <a:lnTo>
                    <a:pt x="5475097" y="543560"/>
                  </a:lnTo>
                  <a:lnTo>
                    <a:pt x="5468239" y="546100"/>
                  </a:lnTo>
                  <a:lnTo>
                    <a:pt x="5461000" y="546100"/>
                  </a:lnTo>
                  <a:lnTo>
                    <a:pt x="5431117" y="511810"/>
                  </a:lnTo>
                  <a:lnTo>
                    <a:pt x="5429161" y="497840"/>
                  </a:lnTo>
                  <a:lnTo>
                    <a:pt x="5430139" y="491490"/>
                  </a:lnTo>
                  <a:lnTo>
                    <a:pt x="5432171" y="483870"/>
                  </a:lnTo>
                  <a:lnTo>
                    <a:pt x="5436743" y="478790"/>
                  </a:lnTo>
                  <a:lnTo>
                    <a:pt x="5450459" y="472440"/>
                  </a:lnTo>
                  <a:lnTo>
                    <a:pt x="5457317" y="472440"/>
                  </a:lnTo>
                  <a:lnTo>
                    <a:pt x="5486120" y="506730"/>
                  </a:lnTo>
                  <a:lnTo>
                    <a:pt x="5488787" y="521970"/>
                  </a:lnTo>
                  <a:lnTo>
                    <a:pt x="5488787" y="455650"/>
                  </a:lnTo>
                  <a:lnTo>
                    <a:pt x="5479796" y="449580"/>
                  </a:lnTo>
                  <a:lnTo>
                    <a:pt x="5469953" y="447040"/>
                  </a:lnTo>
                  <a:lnTo>
                    <a:pt x="5460250" y="445770"/>
                  </a:lnTo>
                  <a:lnTo>
                    <a:pt x="5450662" y="447040"/>
                  </a:lnTo>
                  <a:lnTo>
                    <a:pt x="5419598" y="469900"/>
                  </a:lnTo>
                  <a:lnTo>
                    <a:pt x="5415915" y="483870"/>
                  </a:lnTo>
                  <a:lnTo>
                    <a:pt x="5408676" y="467360"/>
                  </a:lnTo>
                  <a:lnTo>
                    <a:pt x="5382133" y="480060"/>
                  </a:lnTo>
                  <a:lnTo>
                    <a:pt x="5450078" y="628650"/>
                  </a:lnTo>
                  <a:lnTo>
                    <a:pt x="5478526" y="615950"/>
                  </a:lnTo>
                  <a:lnTo>
                    <a:pt x="5453761" y="561340"/>
                  </a:lnTo>
                  <a:lnTo>
                    <a:pt x="5461762" y="565150"/>
                  </a:lnTo>
                  <a:lnTo>
                    <a:pt x="5468747" y="566420"/>
                  </a:lnTo>
                  <a:lnTo>
                    <a:pt x="5480558" y="566420"/>
                  </a:lnTo>
                  <a:lnTo>
                    <a:pt x="5486527" y="565150"/>
                  </a:lnTo>
                  <a:lnTo>
                    <a:pt x="5492369" y="562610"/>
                  </a:lnTo>
                  <a:lnTo>
                    <a:pt x="5494528" y="561340"/>
                  </a:lnTo>
                  <a:lnTo>
                    <a:pt x="5501005" y="557530"/>
                  </a:lnTo>
                  <a:lnTo>
                    <a:pt x="5508091" y="551180"/>
                  </a:lnTo>
                  <a:lnTo>
                    <a:pt x="5511254" y="546100"/>
                  </a:lnTo>
                  <a:lnTo>
                    <a:pt x="5513629" y="542290"/>
                  </a:lnTo>
                  <a:lnTo>
                    <a:pt x="5517642" y="533400"/>
                  </a:lnTo>
                  <a:lnTo>
                    <a:pt x="5519610" y="521970"/>
                  </a:lnTo>
                  <a:close/>
                </a:path>
                <a:path w="6502400" h="3171825">
                  <a:moveTo>
                    <a:pt x="5601589" y="361950"/>
                  </a:moveTo>
                  <a:lnTo>
                    <a:pt x="5589651" y="335280"/>
                  </a:lnTo>
                  <a:lnTo>
                    <a:pt x="5561076" y="347980"/>
                  </a:lnTo>
                  <a:lnTo>
                    <a:pt x="5573141" y="374650"/>
                  </a:lnTo>
                  <a:lnTo>
                    <a:pt x="5601589" y="361950"/>
                  </a:lnTo>
                  <a:close/>
                </a:path>
                <a:path w="6502400" h="3171825">
                  <a:moveTo>
                    <a:pt x="5610606" y="502920"/>
                  </a:moveTo>
                  <a:lnTo>
                    <a:pt x="5603532" y="491490"/>
                  </a:lnTo>
                  <a:lnTo>
                    <a:pt x="5598033" y="482600"/>
                  </a:lnTo>
                  <a:lnTo>
                    <a:pt x="5593969" y="486410"/>
                  </a:lnTo>
                  <a:lnTo>
                    <a:pt x="5590540" y="488950"/>
                  </a:lnTo>
                  <a:lnTo>
                    <a:pt x="5587873" y="490220"/>
                  </a:lnTo>
                  <a:lnTo>
                    <a:pt x="5585968" y="491490"/>
                  </a:lnTo>
                  <a:lnTo>
                    <a:pt x="5580634" y="491490"/>
                  </a:lnTo>
                  <a:lnTo>
                    <a:pt x="5579237" y="490220"/>
                  </a:lnTo>
                  <a:lnTo>
                    <a:pt x="5577205" y="487680"/>
                  </a:lnTo>
                  <a:lnTo>
                    <a:pt x="5574665" y="482600"/>
                  </a:lnTo>
                  <a:lnTo>
                    <a:pt x="5556605" y="443230"/>
                  </a:lnTo>
                  <a:lnTo>
                    <a:pt x="5550789" y="430530"/>
                  </a:lnTo>
                  <a:lnTo>
                    <a:pt x="5570347" y="421640"/>
                  </a:lnTo>
                  <a:lnTo>
                    <a:pt x="5563971" y="407670"/>
                  </a:lnTo>
                  <a:lnTo>
                    <a:pt x="5559933" y="398780"/>
                  </a:lnTo>
                  <a:lnTo>
                    <a:pt x="5540375" y="407670"/>
                  </a:lnTo>
                  <a:lnTo>
                    <a:pt x="5522976" y="369570"/>
                  </a:lnTo>
                  <a:lnTo>
                    <a:pt x="5502021" y="398780"/>
                  </a:lnTo>
                  <a:lnTo>
                    <a:pt x="5511800" y="420370"/>
                  </a:lnTo>
                  <a:lnTo>
                    <a:pt x="5498719" y="426720"/>
                  </a:lnTo>
                  <a:lnTo>
                    <a:pt x="5509006" y="449580"/>
                  </a:lnTo>
                  <a:lnTo>
                    <a:pt x="5522214" y="443230"/>
                  </a:lnTo>
                  <a:lnTo>
                    <a:pt x="5543550" y="490220"/>
                  </a:lnTo>
                  <a:lnTo>
                    <a:pt x="5569966" y="521970"/>
                  </a:lnTo>
                  <a:lnTo>
                    <a:pt x="5579872" y="521970"/>
                  </a:lnTo>
                  <a:lnTo>
                    <a:pt x="5584825" y="520700"/>
                  </a:lnTo>
                  <a:lnTo>
                    <a:pt x="5590032" y="518160"/>
                  </a:lnTo>
                  <a:lnTo>
                    <a:pt x="5598414" y="514350"/>
                  </a:lnTo>
                  <a:lnTo>
                    <a:pt x="5605272" y="509270"/>
                  </a:lnTo>
                  <a:lnTo>
                    <a:pt x="5610606" y="502920"/>
                  </a:lnTo>
                  <a:close/>
                </a:path>
                <a:path w="6502400" h="3171825">
                  <a:moveTo>
                    <a:pt x="5657469" y="483870"/>
                  </a:moveTo>
                  <a:lnTo>
                    <a:pt x="5608320" y="375920"/>
                  </a:lnTo>
                  <a:lnTo>
                    <a:pt x="5579745" y="389890"/>
                  </a:lnTo>
                  <a:lnTo>
                    <a:pt x="5629021" y="497840"/>
                  </a:lnTo>
                  <a:lnTo>
                    <a:pt x="5657469" y="483870"/>
                  </a:lnTo>
                  <a:close/>
                </a:path>
                <a:path w="6502400" h="3171825">
                  <a:moveTo>
                    <a:pt x="5843651" y="398780"/>
                  </a:moveTo>
                  <a:lnTo>
                    <a:pt x="5811685" y="328930"/>
                  </a:lnTo>
                  <a:lnTo>
                    <a:pt x="5787263" y="300990"/>
                  </a:lnTo>
                  <a:lnTo>
                    <a:pt x="5780405" y="300990"/>
                  </a:lnTo>
                  <a:lnTo>
                    <a:pt x="5773420" y="299720"/>
                  </a:lnTo>
                  <a:lnTo>
                    <a:pt x="5738241" y="322580"/>
                  </a:lnTo>
                  <a:lnTo>
                    <a:pt x="5733034" y="337820"/>
                  </a:lnTo>
                  <a:lnTo>
                    <a:pt x="5727065" y="332740"/>
                  </a:lnTo>
                  <a:lnTo>
                    <a:pt x="5720969" y="330200"/>
                  </a:lnTo>
                  <a:lnTo>
                    <a:pt x="5708269" y="330200"/>
                  </a:lnTo>
                  <a:lnTo>
                    <a:pt x="5672861" y="355600"/>
                  </a:lnTo>
                  <a:lnTo>
                    <a:pt x="5668899" y="367030"/>
                  </a:lnTo>
                  <a:lnTo>
                    <a:pt x="5662168" y="351790"/>
                  </a:lnTo>
                  <a:lnTo>
                    <a:pt x="5635879" y="364490"/>
                  </a:lnTo>
                  <a:lnTo>
                    <a:pt x="5685028" y="471170"/>
                  </a:lnTo>
                  <a:lnTo>
                    <a:pt x="5713603" y="458470"/>
                  </a:lnTo>
                  <a:lnTo>
                    <a:pt x="5689727" y="406400"/>
                  </a:lnTo>
                  <a:lnTo>
                    <a:pt x="5685028" y="396240"/>
                  </a:lnTo>
                  <a:lnTo>
                    <a:pt x="5682361" y="388620"/>
                  </a:lnTo>
                  <a:lnTo>
                    <a:pt x="5681345" y="378460"/>
                  </a:lnTo>
                  <a:lnTo>
                    <a:pt x="5682234" y="373380"/>
                  </a:lnTo>
                  <a:lnTo>
                    <a:pt x="5684774" y="369570"/>
                  </a:lnTo>
                  <a:lnTo>
                    <a:pt x="5686374" y="367030"/>
                  </a:lnTo>
                  <a:lnTo>
                    <a:pt x="5687187" y="365760"/>
                  </a:lnTo>
                  <a:lnTo>
                    <a:pt x="5690616" y="361950"/>
                  </a:lnTo>
                  <a:lnTo>
                    <a:pt x="5694934" y="360680"/>
                  </a:lnTo>
                  <a:lnTo>
                    <a:pt x="5698617" y="358140"/>
                  </a:lnTo>
                  <a:lnTo>
                    <a:pt x="5704713" y="358140"/>
                  </a:lnTo>
                  <a:lnTo>
                    <a:pt x="5707507" y="359410"/>
                  </a:lnTo>
                  <a:lnTo>
                    <a:pt x="5710174" y="360680"/>
                  </a:lnTo>
                  <a:lnTo>
                    <a:pt x="5712460" y="363220"/>
                  </a:lnTo>
                  <a:lnTo>
                    <a:pt x="5714873" y="365760"/>
                  </a:lnTo>
                  <a:lnTo>
                    <a:pt x="5718556" y="372110"/>
                  </a:lnTo>
                  <a:lnTo>
                    <a:pt x="5723255" y="383540"/>
                  </a:lnTo>
                  <a:lnTo>
                    <a:pt x="5750306" y="441960"/>
                  </a:lnTo>
                  <a:lnTo>
                    <a:pt x="5778881" y="429260"/>
                  </a:lnTo>
                  <a:lnTo>
                    <a:pt x="5755132" y="377190"/>
                  </a:lnTo>
                  <a:lnTo>
                    <a:pt x="5750560" y="367030"/>
                  </a:lnTo>
                  <a:lnTo>
                    <a:pt x="5747893" y="359410"/>
                  </a:lnTo>
                  <a:lnTo>
                    <a:pt x="5747766" y="358140"/>
                  </a:lnTo>
                  <a:lnTo>
                    <a:pt x="5746750" y="347980"/>
                  </a:lnTo>
                  <a:lnTo>
                    <a:pt x="5759704" y="331470"/>
                  </a:lnTo>
                  <a:lnTo>
                    <a:pt x="5765165" y="328930"/>
                  </a:lnTo>
                  <a:lnTo>
                    <a:pt x="5770118" y="328930"/>
                  </a:lnTo>
                  <a:lnTo>
                    <a:pt x="5774690" y="331470"/>
                  </a:lnTo>
                  <a:lnTo>
                    <a:pt x="5777992" y="334010"/>
                  </a:lnTo>
                  <a:lnTo>
                    <a:pt x="5782183" y="340360"/>
                  </a:lnTo>
                  <a:lnTo>
                    <a:pt x="5787009" y="350520"/>
                  </a:lnTo>
                  <a:lnTo>
                    <a:pt x="5815203" y="412750"/>
                  </a:lnTo>
                  <a:lnTo>
                    <a:pt x="5843651" y="398780"/>
                  </a:lnTo>
                  <a:close/>
                </a:path>
                <a:path w="6502400" h="3171825">
                  <a:moveTo>
                    <a:pt x="5844286" y="251460"/>
                  </a:moveTo>
                  <a:lnTo>
                    <a:pt x="5832221" y="224790"/>
                  </a:lnTo>
                  <a:lnTo>
                    <a:pt x="5803646" y="237490"/>
                  </a:lnTo>
                  <a:lnTo>
                    <a:pt x="5815711" y="264160"/>
                  </a:lnTo>
                  <a:lnTo>
                    <a:pt x="5844286" y="251460"/>
                  </a:lnTo>
                  <a:close/>
                </a:path>
                <a:path w="6502400" h="3171825">
                  <a:moveTo>
                    <a:pt x="5900166" y="373380"/>
                  </a:moveTo>
                  <a:lnTo>
                    <a:pt x="5850890" y="265430"/>
                  </a:lnTo>
                  <a:lnTo>
                    <a:pt x="5822442" y="279400"/>
                  </a:lnTo>
                  <a:lnTo>
                    <a:pt x="5871591" y="386080"/>
                  </a:lnTo>
                  <a:lnTo>
                    <a:pt x="5900166" y="373380"/>
                  </a:lnTo>
                  <a:close/>
                </a:path>
                <a:path w="6502400" h="3171825">
                  <a:moveTo>
                    <a:pt x="6014593" y="321310"/>
                  </a:moveTo>
                  <a:lnTo>
                    <a:pt x="6003163" y="295910"/>
                  </a:lnTo>
                  <a:lnTo>
                    <a:pt x="5958967" y="316230"/>
                  </a:lnTo>
                  <a:lnTo>
                    <a:pt x="5957189" y="317500"/>
                  </a:lnTo>
                  <a:lnTo>
                    <a:pt x="5944616" y="323850"/>
                  </a:lnTo>
                  <a:lnTo>
                    <a:pt x="5951982" y="300990"/>
                  </a:lnTo>
                  <a:lnTo>
                    <a:pt x="5965520" y="255270"/>
                  </a:lnTo>
                  <a:lnTo>
                    <a:pt x="5971540" y="234950"/>
                  </a:lnTo>
                  <a:lnTo>
                    <a:pt x="5962269" y="214630"/>
                  </a:lnTo>
                  <a:lnTo>
                    <a:pt x="5873115" y="255270"/>
                  </a:lnTo>
                  <a:lnTo>
                    <a:pt x="5883910" y="279400"/>
                  </a:lnTo>
                  <a:lnTo>
                    <a:pt x="5927344" y="259080"/>
                  </a:lnTo>
                  <a:lnTo>
                    <a:pt x="5931535" y="256540"/>
                  </a:lnTo>
                  <a:lnTo>
                    <a:pt x="5934837" y="255270"/>
                  </a:lnTo>
                  <a:lnTo>
                    <a:pt x="5933059" y="260350"/>
                  </a:lnTo>
                  <a:lnTo>
                    <a:pt x="5930646" y="267970"/>
                  </a:lnTo>
                  <a:lnTo>
                    <a:pt x="5927471" y="278130"/>
                  </a:lnTo>
                  <a:lnTo>
                    <a:pt x="5908167" y="342900"/>
                  </a:lnTo>
                  <a:lnTo>
                    <a:pt x="5918327" y="365760"/>
                  </a:lnTo>
                  <a:lnTo>
                    <a:pt x="6009081" y="323850"/>
                  </a:lnTo>
                  <a:lnTo>
                    <a:pt x="6014593" y="321310"/>
                  </a:lnTo>
                  <a:close/>
                </a:path>
                <a:path w="6502400" h="3171825">
                  <a:moveTo>
                    <a:pt x="6127623" y="269240"/>
                  </a:moveTo>
                  <a:lnTo>
                    <a:pt x="6104890" y="237490"/>
                  </a:lnTo>
                  <a:lnTo>
                    <a:pt x="6103175" y="233680"/>
                  </a:lnTo>
                  <a:lnTo>
                    <a:pt x="6090031" y="204470"/>
                  </a:lnTo>
                  <a:lnTo>
                    <a:pt x="6088240" y="200660"/>
                  </a:lnTo>
                  <a:lnTo>
                    <a:pt x="6085852" y="195580"/>
                  </a:lnTo>
                  <a:lnTo>
                    <a:pt x="6081903" y="189230"/>
                  </a:lnTo>
                  <a:lnTo>
                    <a:pt x="6078131" y="184150"/>
                  </a:lnTo>
                  <a:lnTo>
                    <a:pt x="6078093" y="257810"/>
                  </a:lnTo>
                  <a:lnTo>
                    <a:pt x="6077331" y="261620"/>
                  </a:lnTo>
                  <a:lnTo>
                    <a:pt x="6075045" y="266700"/>
                  </a:lnTo>
                  <a:lnTo>
                    <a:pt x="6071870" y="271780"/>
                  </a:lnTo>
                  <a:lnTo>
                    <a:pt x="6067806" y="275590"/>
                  </a:lnTo>
                  <a:lnTo>
                    <a:pt x="6062599" y="278130"/>
                  </a:lnTo>
                  <a:lnTo>
                    <a:pt x="6058027" y="280670"/>
                  </a:lnTo>
                  <a:lnTo>
                    <a:pt x="6053582" y="280670"/>
                  </a:lnTo>
                  <a:lnTo>
                    <a:pt x="6044946" y="276860"/>
                  </a:lnTo>
                  <a:lnTo>
                    <a:pt x="6041898" y="274320"/>
                  </a:lnTo>
                  <a:lnTo>
                    <a:pt x="6040120" y="270510"/>
                  </a:lnTo>
                  <a:lnTo>
                    <a:pt x="6038215" y="266700"/>
                  </a:lnTo>
                  <a:lnTo>
                    <a:pt x="6066663" y="236220"/>
                  </a:lnTo>
                  <a:lnTo>
                    <a:pt x="6069711" y="233680"/>
                  </a:lnTo>
                  <a:lnTo>
                    <a:pt x="6078093" y="257810"/>
                  </a:lnTo>
                  <a:lnTo>
                    <a:pt x="6078093" y="184111"/>
                  </a:lnTo>
                  <a:lnTo>
                    <a:pt x="6074537" y="180340"/>
                  </a:lnTo>
                  <a:lnTo>
                    <a:pt x="6069838" y="176530"/>
                  </a:lnTo>
                  <a:lnTo>
                    <a:pt x="6063742" y="175260"/>
                  </a:lnTo>
                  <a:lnTo>
                    <a:pt x="6049924" y="175260"/>
                  </a:lnTo>
                  <a:lnTo>
                    <a:pt x="6008116" y="193040"/>
                  </a:lnTo>
                  <a:lnTo>
                    <a:pt x="5992253" y="227330"/>
                  </a:lnTo>
                  <a:lnTo>
                    <a:pt x="5992876" y="234950"/>
                  </a:lnTo>
                  <a:lnTo>
                    <a:pt x="6020943" y="227330"/>
                  </a:lnTo>
                  <a:lnTo>
                    <a:pt x="6020435" y="222250"/>
                  </a:lnTo>
                  <a:lnTo>
                    <a:pt x="6021197" y="217170"/>
                  </a:lnTo>
                  <a:lnTo>
                    <a:pt x="6025007" y="210820"/>
                  </a:lnTo>
                  <a:lnTo>
                    <a:pt x="6028563" y="208280"/>
                  </a:lnTo>
                  <a:lnTo>
                    <a:pt x="6041136" y="201930"/>
                  </a:lnTo>
                  <a:lnTo>
                    <a:pt x="6046724" y="200660"/>
                  </a:lnTo>
                  <a:lnTo>
                    <a:pt x="6054344" y="203200"/>
                  </a:lnTo>
                  <a:lnTo>
                    <a:pt x="6057392" y="207010"/>
                  </a:lnTo>
                  <a:lnTo>
                    <a:pt x="6061202" y="214630"/>
                  </a:lnTo>
                  <a:lnTo>
                    <a:pt x="6057316" y="218440"/>
                  </a:lnTo>
                  <a:lnTo>
                    <a:pt x="6051943" y="223520"/>
                  </a:lnTo>
                  <a:lnTo>
                    <a:pt x="6045073" y="228600"/>
                  </a:lnTo>
                  <a:lnTo>
                    <a:pt x="6036691" y="234950"/>
                  </a:lnTo>
                  <a:lnTo>
                    <a:pt x="6030379" y="240030"/>
                  </a:lnTo>
                  <a:lnTo>
                    <a:pt x="6024981" y="243840"/>
                  </a:lnTo>
                  <a:lnTo>
                    <a:pt x="6020524" y="247650"/>
                  </a:lnTo>
                  <a:lnTo>
                    <a:pt x="6009132" y="274320"/>
                  </a:lnTo>
                  <a:lnTo>
                    <a:pt x="6010148" y="280670"/>
                  </a:lnTo>
                  <a:lnTo>
                    <a:pt x="6039917" y="306070"/>
                  </a:lnTo>
                  <a:lnTo>
                    <a:pt x="6047333" y="306070"/>
                  </a:lnTo>
                  <a:lnTo>
                    <a:pt x="6083935" y="285750"/>
                  </a:lnTo>
                  <a:lnTo>
                    <a:pt x="6086767" y="280670"/>
                  </a:lnTo>
                  <a:lnTo>
                    <a:pt x="6087491" y="279400"/>
                  </a:lnTo>
                  <a:lnTo>
                    <a:pt x="6090158" y="273050"/>
                  </a:lnTo>
                  <a:lnTo>
                    <a:pt x="6090666" y="273050"/>
                  </a:lnTo>
                  <a:lnTo>
                    <a:pt x="6091555" y="274320"/>
                  </a:lnTo>
                  <a:lnTo>
                    <a:pt x="6092698" y="275590"/>
                  </a:lnTo>
                  <a:lnTo>
                    <a:pt x="6095492" y="279400"/>
                  </a:lnTo>
                  <a:lnTo>
                    <a:pt x="6097778" y="280670"/>
                  </a:lnTo>
                  <a:lnTo>
                    <a:pt x="6099302" y="283210"/>
                  </a:lnTo>
                  <a:lnTo>
                    <a:pt x="6119888" y="273050"/>
                  </a:lnTo>
                  <a:lnTo>
                    <a:pt x="6127623" y="269240"/>
                  </a:lnTo>
                  <a:close/>
                </a:path>
                <a:path w="6502400" h="3171825">
                  <a:moveTo>
                    <a:pt x="6190869" y="92710"/>
                  </a:moveTo>
                  <a:lnTo>
                    <a:pt x="6178804" y="66040"/>
                  </a:lnTo>
                  <a:lnTo>
                    <a:pt x="6150356" y="80010"/>
                  </a:lnTo>
                  <a:lnTo>
                    <a:pt x="6162294" y="105410"/>
                  </a:lnTo>
                  <a:lnTo>
                    <a:pt x="6190869" y="92710"/>
                  </a:lnTo>
                  <a:close/>
                </a:path>
                <a:path w="6502400" h="3171825">
                  <a:moveTo>
                    <a:pt x="6199886" y="234950"/>
                  </a:moveTo>
                  <a:lnTo>
                    <a:pt x="6192482" y="222250"/>
                  </a:lnTo>
                  <a:lnTo>
                    <a:pt x="6187313" y="213360"/>
                  </a:lnTo>
                  <a:lnTo>
                    <a:pt x="6183122" y="217170"/>
                  </a:lnTo>
                  <a:lnTo>
                    <a:pt x="6179693" y="220980"/>
                  </a:lnTo>
                  <a:lnTo>
                    <a:pt x="6177153" y="220980"/>
                  </a:lnTo>
                  <a:lnTo>
                    <a:pt x="6175248" y="222250"/>
                  </a:lnTo>
                  <a:lnTo>
                    <a:pt x="6169914" y="222250"/>
                  </a:lnTo>
                  <a:lnTo>
                    <a:pt x="6168517" y="220980"/>
                  </a:lnTo>
                  <a:lnTo>
                    <a:pt x="6167501" y="219710"/>
                  </a:lnTo>
                  <a:lnTo>
                    <a:pt x="6166358" y="218440"/>
                  </a:lnTo>
                  <a:lnTo>
                    <a:pt x="6163945" y="213360"/>
                  </a:lnTo>
                  <a:lnTo>
                    <a:pt x="6145885" y="173990"/>
                  </a:lnTo>
                  <a:lnTo>
                    <a:pt x="6140069" y="161290"/>
                  </a:lnTo>
                  <a:lnTo>
                    <a:pt x="6159500" y="152400"/>
                  </a:lnTo>
                  <a:lnTo>
                    <a:pt x="6153213" y="138430"/>
                  </a:lnTo>
                  <a:lnTo>
                    <a:pt x="6149213" y="129540"/>
                  </a:lnTo>
                  <a:lnTo>
                    <a:pt x="6129655" y="138430"/>
                  </a:lnTo>
                  <a:lnTo>
                    <a:pt x="6112256" y="100330"/>
                  </a:lnTo>
                  <a:lnTo>
                    <a:pt x="6091301" y="130810"/>
                  </a:lnTo>
                  <a:lnTo>
                    <a:pt x="6101080" y="151130"/>
                  </a:lnTo>
                  <a:lnTo>
                    <a:pt x="6087872" y="157480"/>
                  </a:lnTo>
                  <a:lnTo>
                    <a:pt x="6098286" y="180340"/>
                  </a:lnTo>
                  <a:lnTo>
                    <a:pt x="6111367" y="173990"/>
                  </a:lnTo>
                  <a:lnTo>
                    <a:pt x="6137402" y="231140"/>
                  </a:lnTo>
                  <a:lnTo>
                    <a:pt x="6155182" y="252730"/>
                  </a:lnTo>
                  <a:lnTo>
                    <a:pt x="6169152" y="252730"/>
                  </a:lnTo>
                  <a:lnTo>
                    <a:pt x="6174105" y="251460"/>
                  </a:lnTo>
                  <a:lnTo>
                    <a:pt x="6179312" y="248920"/>
                  </a:lnTo>
                  <a:lnTo>
                    <a:pt x="6187694" y="245110"/>
                  </a:lnTo>
                  <a:lnTo>
                    <a:pt x="6194552" y="240030"/>
                  </a:lnTo>
                  <a:lnTo>
                    <a:pt x="6199886" y="234950"/>
                  </a:lnTo>
                  <a:close/>
                </a:path>
                <a:path w="6502400" h="3171825">
                  <a:moveTo>
                    <a:pt x="6246749" y="215900"/>
                  </a:moveTo>
                  <a:lnTo>
                    <a:pt x="6197600" y="107950"/>
                  </a:lnTo>
                  <a:lnTo>
                    <a:pt x="6169025" y="120650"/>
                  </a:lnTo>
                  <a:lnTo>
                    <a:pt x="6218174" y="228600"/>
                  </a:lnTo>
                  <a:lnTo>
                    <a:pt x="6246749" y="215900"/>
                  </a:lnTo>
                  <a:close/>
                </a:path>
                <a:path w="6502400" h="3171825">
                  <a:moveTo>
                    <a:pt x="6362662" y="124460"/>
                  </a:moveTo>
                  <a:lnTo>
                    <a:pt x="6342354" y="80010"/>
                  </a:lnTo>
                  <a:lnTo>
                    <a:pt x="6332004" y="71856"/>
                  </a:lnTo>
                  <a:lnTo>
                    <a:pt x="6332004" y="135890"/>
                  </a:lnTo>
                  <a:lnTo>
                    <a:pt x="6330823" y="142240"/>
                  </a:lnTo>
                  <a:lnTo>
                    <a:pt x="6328410" y="149860"/>
                  </a:lnTo>
                  <a:lnTo>
                    <a:pt x="6323457" y="154940"/>
                  </a:lnTo>
                  <a:lnTo>
                    <a:pt x="6308598" y="162560"/>
                  </a:lnTo>
                  <a:lnTo>
                    <a:pt x="6300978" y="162560"/>
                  </a:lnTo>
                  <a:lnTo>
                    <a:pt x="6271552" y="129540"/>
                  </a:lnTo>
                  <a:lnTo>
                    <a:pt x="6269736" y="115570"/>
                  </a:lnTo>
                  <a:lnTo>
                    <a:pt x="6270879" y="109220"/>
                  </a:lnTo>
                  <a:lnTo>
                    <a:pt x="6273419" y="101600"/>
                  </a:lnTo>
                  <a:lnTo>
                    <a:pt x="6278372" y="95250"/>
                  </a:lnTo>
                  <a:lnTo>
                    <a:pt x="6285738" y="92710"/>
                  </a:lnTo>
                  <a:lnTo>
                    <a:pt x="6293231" y="88900"/>
                  </a:lnTo>
                  <a:lnTo>
                    <a:pt x="6300724" y="88900"/>
                  </a:lnTo>
                  <a:lnTo>
                    <a:pt x="6308471" y="92710"/>
                  </a:lnTo>
                  <a:lnTo>
                    <a:pt x="6313919" y="95250"/>
                  </a:lnTo>
                  <a:lnTo>
                    <a:pt x="6332004" y="135890"/>
                  </a:lnTo>
                  <a:lnTo>
                    <a:pt x="6332004" y="71856"/>
                  </a:lnTo>
                  <a:lnTo>
                    <a:pt x="6322441" y="67310"/>
                  </a:lnTo>
                  <a:lnTo>
                    <a:pt x="6310909" y="63500"/>
                  </a:lnTo>
                  <a:lnTo>
                    <a:pt x="6299174" y="63500"/>
                  </a:lnTo>
                  <a:lnTo>
                    <a:pt x="6260782" y="77470"/>
                  </a:lnTo>
                  <a:lnTo>
                    <a:pt x="6254775" y="83820"/>
                  </a:lnTo>
                  <a:lnTo>
                    <a:pt x="6249543" y="88900"/>
                  </a:lnTo>
                  <a:lnTo>
                    <a:pt x="6238989" y="127000"/>
                  </a:lnTo>
                  <a:lnTo>
                    <a:pt x="6239929" y="134620"/>
                  </a:lnTo>
                  <a:lnTo>
                    <a:pt x="6259728" y="172720"/>
                  </a:lnTo>
                  <a:lnTo>
                    <a:pt x="6295390" y="187960"/>
                  </a:lnTo>
                  <a:lnTo>
                    <a:pt x="6303556" y="187960"/>
                  </a:lnTo>
                  <a:lnTo>
                    <a:pt x="6346850" y="167640"/>
                  </a:lnTo>
                  <a:lnTo>
                    <a:pt x="6350914" y="162560"/>
                  </a:lnTo>
                  <a:lnTo>
                    <a:pt x="6353975" y="158750"/>
                  </a:lnTo>
                  <a:lnTo>
                    <a:pt x="6359144" y="147320"/>
                  </a:lnTo>
                  <a:lnTo>
                    <a:pt x="6362116" y="135890"/>
                  </a:lnTo>
                  <a:lnTo>
                    <a:pt x="6362662" y="124460"/>
                  </a:lnTo>
                  <a:close/>
                </a:path>
                <a:path w="6502400" h="3171825">
                  <a:moveTo>
                    <a:pt x="6502146" y="99060"/>
                  </a:moveTo>
                  <a:lnTo>
                    <a:pt x="6471539" y="31750"/>
                  </a:lnTo>
                  <a:lnTo>
                    <a:pt x="6470269" y="29210"/>
                  </a:lnTo>
                  <a:lnTo>
                    <a:pt x="6467729" y="24130"/>
                  </a:lnTo>
                  <a:lnTo>
                    <a:pt x="6464300" y="17780"/>
                  </a:lnTo>
                  <a:lnTo>
                    <a:pt x="6461252" y="13970"/>
                  </a:lnTo>
                  <a:lnTo>
                    <a:pt x="6458077" y="8890"/>
                  </a:lnTo>
                  <a:lnTo>
                    <a:pt x="6454394" y="6350"/>
                  </a:lnTo>
                  <a:lnTo>
                    <a:pt x="6450203" y="3810"/>
                  </a:lnTo>
                  <a:lnTo>
                    <a:pt x="6445885" y="1270"/>
                  </a:lnTo>
                  <a:lnTo>
                    <a:pt x="6440551" y="0"/>
                  </a:lnTo>
                  <a:lnTo>
                    <a:pt x="6428105" y="1270"/>
                  </a:lnTo>
                  <a:lnTo>
                    <a:pt x="6392202" y="27940"/>
                  </a:lnTo>
                  <a:lnTo>
                    <a:pt x="6388354" y="39370"/>
                  </a:lnTo>
                  <a:lnTo>
                    <a:pt x="6381115" y="24130"/>
                  </a:lnTo>
                  <a:lnTo>
                    <a:pt x="6354572" y="35560"/>
                  </a:lnTo>
                  <a:lnTo>
                    <a:pt x="6403848" y="143510"/>
                  </a:lnTo>
                  <a:lnTo>
                    <a:pt x="6432296" y="130810"/>
                  </a:lnTo>
                  <a:lnTo>
                    <a:pt x="6410071" y="81280"/>
                  </a:lnTo>
                  <a:lnTo>
                    <a:pt x="6406426" y="73660"/>
                  </a:lnTo>
                  <a:lnTo>
                    <a:pt x="6401854" y="60960"/>
                  </a:lnTo>
                  <a:lnTo>
                    <a:pt x="6400927" y="55880"/>
                  </a:lnTo>
                  <a:lnTo>
                    <a:pt x="6400292" y="50800"/>
                  </a:lnTo>
                  <a:lnTo>
                    <a:pt x="6401435" y="45720"/>
                  </a:lnTo>
                  <a:lnTo>
                    <a:pt x="6404102" y="41910"/>
                  </a:lnTo>
                  <a:lnTo>
                    <a:pt x="6405423" y="39370"/>
                  </a:lnTo>
                  <a:lnTo>
                    <a:pt x="6406769" y="36830"/>
                  </a:lnTo>
                  <a:lnTo>
                    <a:pt x="6410579" y="34290"/>
                  </a:lnTo>
                  <a:lnTo>
                    <a:pt x="6419342" y="29210"/>
                  </a:lnTo>
                  <a:lnTo>
                    <a:pt x="6423152" y="29210"/>
                  </a:lnTo>
                  <a:lnTo>
                    <a:pt x="6430391" y="30480"/>
                  </a:lnTo>
                  <a:lnTo>
                    <a:pt x="6433566" y="31750"/>
                  </a:lnTo>
                  <a:lnTo>
                    <a:pt x="6436360" y="35560"/>
                  </a:lnTo>
                  <a:lnTo>
                    <a:pt x="6439154" y="38100"/>
                  </a:lnTo>
                  <a:lnTo>
                    <a:pt x="6443091" y="45720"/>
                  </a:lnTo>
                  <a:lnTo>
                    <a:pt x="6448425" y="57150"/>
                  </a:lnTo>
                  <a:lnTo>
                    <a:pt x="6473571" y="111760"/>
                  </a:lnTo>
                  <a:lnTo>
                    <a:pt x="6502146" y="99060"/>
                  </a:lnTo>
                  <a:close/>
                </a:path>
              </a:pathLst>
            </a:custGeom>
            <a:solidFill>
              <a:srgbClr val="70707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43478" y="146684"/>
            <a:ext cx="50692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Descriptive</a:t>
            </a:r>
            <a:r>
              <a:rPr spc="-280" dirty="0"/>
              <a:t> </a:t>
            </a:r>
            <a:r>
              <a:rPr dirty="0"/>
              <a:t>Analytics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59096" y="2293620"/>
            <a:ext cx="2671572" cy="20208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091" y="4495424"/>
            <a:ext cx="2486025" cy="17910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33044" y="2318004"/>
            <a:ext cx="3977639" cy="199644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89679" y="4329973"/>
            <a:ext cx="7993380" cy="181102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What</a:t>
            </a:r>
            <a:r>
              <a:rPr sz="32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has</a:t>
            </a:r>
            <a:r>
              <a:rPr sz="32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occurred?</a:t>
            </a:r>
            <a:endParaRPr sz="3200">
              <a:latin typeface="Times New Roman"/>
              <a:cs typeface="Times New Roman"/>
            </a:endParaRPr>
          </a:p>
          <a:p>
            <a:pPr marL="185420" marR="5080" algn="just">
              <a:lnSpc>
                <a:spcPct val="100000"/>
              </a:lnSpc>
              <a:spcBef>
                <a:spcPts val="670"/>
              </a:spcBef>
            </a:pPr>
            <a:r>
              <a:rPr sz="2400" dirty="0">
                <a:latin typeface="Times New Roman"/>
                <a:cs typeface="Times New Roman"/>
              </a:rPr>
              <a:t>Descriptive analytics, such as data visualization, is </a:t>
            </a:r>
            <a:r>
              <a:rPr sz="2400" spc="-5" dirty="0">
                <a:latin typeface="Times New Roman"/>
                <a:cs typeface="Times New Roman"/>
              </a:rPr>
              <a:t>important </a:t>
            </a:r>
            <a:r>
              <a:rPr sz="2400" dirty="0">
                <a:latin typeface="Times New Roman"/>
                <a:cs typeface="Times New Roman"/>
              </a:rPr>
              <a:t>in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helping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interpret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output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predictive</a:t>
            </a:r>
            <a:r>
              <a:rPr sz="2400" spc="-5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predictive </a:t>
            </a:r>
            <a:r>
              <a:rPr sz="2400" spc="-59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0887" y="984630"/>
            <a:ext cx="111410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Descriptive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 reporting/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60" dirty="0">
                <a:latin typeface="Times New Roman"/>
                <a:cs typeface="Times New Roman"/>
              </a:rPr>
              <a:t>OLAP,</a:t>
            </a:r>
            <a:r>
              <a:rPr sz="2400" spc="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dashboards,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5" dirty="0">
                <a:latin typeface="Times New Roman"/>
                <a:cs typeface="Times New Roman"/>
              </a:rPr>
              <a:t> visualization,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widely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used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They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core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traditional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4407" y="532002"/>
            <a:ext cx="47802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</a:t>
            </a:r>
            <a:r>
              <a:rPr spc="-90" dirty="0"/>
              <a:t>r</a:t>
            </a:r>
            <a:r>
              <a:rPr dirty="0"/>
              <a:t>edictive</a:t>
            </a:r>
            <a:r>
              <a:rPr spc="-270" dirty="0"/>
              <a:t> </a:t>
            </a:r>
            <a:r>
              <a:rPr dirty="0"/>
              <a:t>Analytics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23010" y="2082800"/>
            <a:ext cx="10908030" cy="36976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spc="-5" dirty="0">
                <a:latin typeface="Times New Roman"/>
                <a:cs typeface="Times New Roman"/>
              </a:rPr>
              <a:t>Algorithms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predictive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regression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analysis,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machine </a:t>
            </a:r>
            <a:r>
              <a:rPr sz="2400" dirty="0">
                <a:latin typeface="Times New Roman"/>
                <a:cs typeface="Times New Roman"/>
              </a:rPr>
              <a:t>learning,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neural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networks,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have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also </a:t>
            </a:r>
            <a:r>
              <a:rPr sz="2400" spc="-5" dirty="0">
                <a:latin typeface="Times New Roman"/>
                <a:cs typeface="Times New Roman"/>
              </a:rPr>
              <a:t>been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around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some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time.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R="372110" algn="ctr">
              <a:lnSpc>
                <a:spcPct val="100000"/>
              </a:lnSpc>
              <a:spcBef>
                <a:spcPts val="2145"/>
              </a:spcBef>
            </a:pPr>
            <a:r>
              <a:rPr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What</a:t>
            </a:r>
            <a:r>
              <a:rPr sz="2800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will</a:t>
            </a:r>
            <a:r>
              <a:rPr sz="2800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occur?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>
              <a:latin typeface="Times New Roman"/>
              <a:cs typeface="Times New Roman"/>
            </a:endParaRPr>
          </a:p>
          <a:p>
            <a:pPr marL="476884" lvl="1" indent="-343535">
              <a:lnSpc>
                <a:spcPct val="100000"/>
              </a:lnSpc>
              <a:spcBef>
                <a:spcPts val="2450"/>
              </a:spcBef>
              <a:buFont typeface="Arial MT"/>
              <a:buChar char="•"/>
              <a:tabLst>
                <a:tab pos="476884" algn="l"/>
                <a:tab pos="477520" algn="l"/>
              </a:tabLst>
            </a:pPr>
            <a:r>
              <a:rPr sz="2400" dirty="0">
                <a:latin typeface="Times New Roman"/>
                <a:cs typeface="Times New Roman"/>
              </a:rPr>
              <a:t>Marketing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target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10" dirty="0">
                <a:latin typeface="Times New Roman"/>
                <a:cs typeface="Times New Roman"/>
              </a:rPr>
              <a:t>many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predictive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applications.</a:t>
            </a:r>
            <a:endParaRPr sz="2400">
              <a:latin typeface="Times New Roman"/>
              <a:cs typeface="Times New Roman"/>
            </a:endParaRPr>
          </a:p>
          <a:p>
            <a:pPr marL="476884" marR="992505" lvl="1" indent="-342900">
              <a:lnSpc>
                <a:spcPct val="100000"/>
              </a:lnSpc>
              <a:buFont typeface="Arial MT"/>
              <a:buChar char="•"/>
              <a:tabLst>
                <a:tab pos="476884" algn="l"/>
                <a:tab pos="477520" algn="l"/>
              </a:tabLst>
            </a:pPr>
            <a:r>
              <a:rPr sz="2400" dirty="0">
                <a:latin typeface="Times New Roman"/>
                <a:cs typeface="Times New Roman"/>
              </a:rPr>
              <a:t>Descriptive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such as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visualization,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important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helping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users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interpret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output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from</a:t>
            </a:r>
            <a:r>
              <a:rPr sz="2400" spc="-5" dirty="0">
                <a:latin typeface="Times New Roman"/>
                <a:cs typeface="Times New Roman"/>
              </a:rPr>
              <a:t> predictive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prescriptive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34567" y="1229359"/>
            <a:ext cx="10819765" cy="4828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Prescriptive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often referred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advanced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analytics.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400" spc="-5" dirty="0">
                <a:latin typeface="Times New Roman"/>
                <a:cs typeface="Times New Roman"/>
              </a:rPr>
              <a:t>Often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allocation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scarce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resources</a:t>
            </a:r>
            <a:endParaRPr sz="2400">
              <a:latin typeface="Times New Roman"/>
              <a:cs typeface="Times New Roman"/>
            </a:endParaRPr>
          </a:p>
          <a:p>
            <a:pPr marL="355600" indent="-343535">
              <a:lnSpc>
                <a:spcPct val="100000"/>
              </a:lnSpc>
              <a:buFont typeface="Arial MT"/>
              <a:buChar char="•"/>
              <a:tabLst>
                <a:tab pos="354965" algn="l"/>
                <a:tab pos="356235" algn="l"/>
              </a:tabLst>
            </a:pPr>
            <a:r>
              <a:rPr sz="2400" dirty="0">
                <a:latin typeface="Times New Roman"/>
                <a:cs typeface="Times New Roman"/>
              </a:rPr>
              <a:t>Optimization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4000">
              <a:latin typeface="Times New Roman"/>
              <a:cs typeface="Times New Roman"/>
            </a:endParaRPr>
          </a:p>
          <a:p>
            <a:pPr marL="3126105">
              <a:lnSpc>
                <a:spcPct val="100000"/>
              </a:lnSpc>
            </a:pP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What</a:t>
            </a:r>
            <a:r>
              <a:rPr sz="3200" spc="-1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should</a:t>
            </a:r>
            <a:r>
              <a:rPr sz="3200" spc="-4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C00000"/>
                </a:solidFill>
                <a:latin typeface="Times New Roman"/>
                <a:cs typeface="Times New Roman"/>
              </a:rPr>
              <a:t>occur?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950">
              <a:latin typeface="Times New Roman"/>
              <a:cs typeface="Times New Roman"/>
            </a:endParaRPr>
          </a:p>
          <a:p>
            <a:pPr marL="156210" marR="5080" algn="just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Prescriptive analytics can benefit healthcare strategic planning by using analytics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leverage operational and </a:t>
            </a:r>
            <a:r>
              <a:rPr sz="2400" dirty="0">
                <a:latin typeface="Times New Roman"/>
                <a:cs typeface="Times New Roman"/>
              </a:rPr>
              <a:t>usage </a:t>
            </a:r>
            <a:r>
              <a:rPr sz="2400" spc="-5" dirty="0">
                <a:latin typeface="Times New Roman"/>
                <a:cs typeface="Times New Roman"/>
              </a:rPr>
              <a:t>data combined </a:t>
            </a:r>
            <a:r>
              <a:rPr sz="2400" dirty="0">
                <a:latin typeface="Times New Roman"/>
                <a:cs typeface="Times New Roman"/>
              </a:rPr>
              <a:t>with </a:t>
            </a:r>
            <a:r>
              <a:rPr sz="2400" spc="-5" dirty="0">
                <a:latin typeface="Times New Roman"/>
                <a:cs typeface="Times New Roman"/>
              </a:rPr>
              <a:t>data </a:t>
            </a:r>
            <a:r>
              <a:rPr sz="2400" dirty="0">
                <a:latin typeface="Times New Roman"/>
                <a:cs typeface="Times New Roman"/>
              </a:rPr>
              <a:t>of external factors such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Times New Roman"/>
                <a:cs typeface="Times New Roman"/>
              </a:rPr>
              <a:t>economic data, population demographic </a:t>
            </a: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trends and </a:t>
            </a:r>
            <a:r>
              <a:rPr sz="2400" spc="-5" dirty="0">
                <a:solidFill>
                  <a:srgbClr val="C00000"/>
                </a:solidFill>
                <a:latin typeface="Times New Roman"/>
                <a:cs typeface="Times New Roman"/>
              </a:rPr>
              <a:t>population health </a:t>
            </a:r>
            <a:r>
              <a:rPr sz="2400" dirty="0">
                <a:solidFill>
                  <a:srgbClr val="C00000"/>
                </a:solidFill>
                <a:latin typeface="Times New Roman"/>
                <a:cs typeface="Times New Roman"/>
              </a:rPr>
              <a:t>trends</a:t>
            </a:r>
            <a:r>
              <a:rPr sz="2400" dirty="0">
                <a:latin typeface="Times New Roman"/>
                <a:cs typeface="Times New Roman"/>
              </a:rPr>
              <a:t>, to </a:t>
            </a:r>
            <a:r>
              <a:rPr sz="2400" spc="-5" dirty="0">
                <a:latin typeface="Times New Roman"/>
                <a:cs typeface="Times New Roman"/>
              </a:rPr>
              <a:t>more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accurately plan </a:t>
            </a:r>
            <a:r>
              <a:rPr sz="2400" dirty="0">
                <a:latin typeface="Times New Roman"/>
                <a:cs typeface="Times New Roman"/>
              </a:rPr>
              <a:t>for </a:t>
            </a:r>
            <a:r>
              <a:rPr sz="2400" spc="-5" dirty="0">
                <a:latin typeface="Times New Roman"/>
                <a:cs typeface="Times New Roman"/>
              </a:rPr>
              <a:t>future capital investments such as </a:t>
            </a:r>
            <a:r>
              <a:rPr sz="2400" spc="-10" dirty="0">
                <a:latin typeface="Times New Roman"/>
                <a:cs typeface="Times New Roman"/>
              </a:rPr>
              <a:t>new </a:t>
            </a:r>
            <a:r>
              <a:rPr sz="2400" spc="-5" dirty="0">
                <a:latin typeface="Times New Roman"/>
                <a:cs typeface="Times New Roman"/>
              </a:rPr>
              <a:t>facilities and equipment </a:t>
            </a:r>
            <a:r>
              <a:rPr sz="240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utilization </a:t>
            </a:r>
            <a:r>
              <a:rPr sz="2400" spc="-10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well as </a:t>
            </a:r>
            <a:r>
              <a:rPr sz="2400" spc="-5" dirty="0">
                <a:latin typeface="Times New Roman"/>
                <a:cs typeface="Times New Roman"/>
              </a:rPr>
              <a:t>understand the </a:t>
            </a:r>
            <a:r>
              <a:rPr sz="2400" spc="-10" dirty="0">
                <a:latin typeface="Times New Roman"/>
                <a:cs typeface="Times New Roman"/>
              </a:rPr>
              <a:t>trade-offs </a:t>
            </a:r>
            <a:r>
              <a:rPr sz="2400" spc="-5" dirty="0">
                <a:latin typeface="Times New Roman"/>
                <a:cs typeface="Times New Roman"/>
              </a:rPr>
              <a:t>between adding additional beds and </a:t>
            </a:r>
            <a:r>
              <a:rPr sz="2400" dirty="0">
                <a:latin typeface="Times New Roman"/>
                <a:cs typeface="Times New Roman"/>
              </a:rPr>
              <a:t> expanding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 existing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facility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versus </a:t>
            </a:r>
            <a:r>
              <a:rPr sz="2400" dirty="0">
                <a:latin typeface="Times New Roman"/>
                <a:cs typeface="Times New Roman"/>
              </a:rPr>
              <a:t>building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new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one.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7330" y="243966"/>
            <a:ext cx="524700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</a:t>
            </a:r>
            <a:r>
              <a:rPr spc="-90" dirty="0"/>
              <a:t>r</a:t>
            </a:r>
            <a:r>
              <a:rPr dirty="0"/>
              <a:t>escriptive</a:t>
            </a:r>
            <a:r>
              <a:rPr spc="-265" dirty="0"/>
              <a:t> </a:t>
            </a:r>
            <a:r>
              <a:rPr dirty="0"/>
              <a:t>Analytics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34872" y="2919806"/>
            <a:ext cx="983043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/>
              <a:t>A</a:t>
            </a:r>
            <a:r>
              <a:rPr sz="4900" spc="-285" dirty="0"/>
              <a:t> </a:t>
            </a:r>
            <a:r>
              <a:rPr sz="4900" spc="-5" dirty="0"/>
              <a:t>Brief</a:t>
            </a:r>
            <a:r>
              <a:rPr sz="4900" spc="10" dirty="0"/>
              <a:t> </a:t>
            </a:r>
            <a:r>
              <a:rPr sz="4900" spc="-5" dirty="0"/>
              <a:t>History</a:t>
            </a:r>
            <a:r>
              <a:rPr sz="4900" spc="10" dirty="0"/>
              <a:t> </a:t>
            </a:r>
            <a:r>
              <a:rPr sz="4900" spc="-5" dirty="0"/>
              <a:t>of</a:t>
            </a:r>
            <a:r>
              <a:rPr sz="4900" spc="-15" dirty="0"/>
              <a:t> </a:t>
            </a:r>
            <a:r>
              <a:rPr sz="4900" spc="-5" dirty="0"/>
              <a:t>Data</a:t>
            </a:r>
            <a:r>
              <a:rPr sz="4900" spc="-65" dirty="0"/>
              <a:t> </a:t>
            </a:r>
            <a:r>
              <a:rPr sz="4900" spc="-15" dirty="0"/>
              <a:t>Visualization</a:t>
            </a:r>
            <a:endParaRPr sz="4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39469" y="616712"/>
            <a:ext cx="3307079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Types</a:t>
            </a:r>
            <a:r>
              <a:rPr spc="-40" dirty="0"/>
              <a:t> </a:t>
            </a:r>
            <a:r>
              <a:rPr dirty="0"/>
              <a:t>of</a:t>
            </a:r>
            <a:r>
              <a:rPr spc="-60" dirty="0"/>
              <a:t> </a:t>
            </a:r>
            <a:r>
              <a:rPr dirty="0"/>
              <a:t>Data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92530" y="1539232"/>
            <a:ext cx="4527550" cy="2651760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Quantitative</a:t>
            </a:r>
            <a:r>
              <a:rPr sz="3200" spc="-5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001F5F"/>
                </a:solidFill>
                <a:latin typeface="Times New Roman"/>
                <a:cs typeface="Times New Roman"/>
              </a:rPr>
              <a:t>Data</a:t>
            </a:r>
            <a:endParaRPr sz="32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170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5" dirty="0">
                <a:latin typeface="Times New Roman"/>
                <a:cs typeface="Times New Roman"/>
              </a:rPr>
              <a:t>Measurable</a:t>
            </a:r>
            <a:endParaRPr sz="2800">
              <a:latin typeface="Times New Roman"/>
              <a:cs typeface="Times New Roman"/>
            </a:endParaRPr>
          </a:p>
          <a:p>
            <a:pPr marL="698500" marR="5080" indent="-228600">
              <a:lnSpc>
                <a:spcPts val="3020"/>
              </a:lnSpc>
              <a:spcBef>
                <a:spcPts val="555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5" dirty="0">
                <a:latin typeface="Times New Roman"/>
                <a:cs typeface="Times New Roman"/>
              </a:rPr>
              <a:t>Collected </a:t>
            </a:r>
            <a:r>
              <a:rPr sz="2800" dirty="0">
                <a:latin typeface="Times New Roman"/>
                <a:cs typeface="Times New Roman"/>
              </a:rPr>
              <a:t>through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measuring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things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have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fixed</a:t>
            </a:r>
            <a:r>
              <a:rPr sz="2800" spc="-5" dirty="0">
                <a:latin typeface="Times New Roman"/>
                <a:cs typeface="Times New Roman"/>
              </a:rPr>
              <a:t> reality</a:t>
            </a:r>
            <a:endParaRPr sz="28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120"/>
              </a:spcBef>
              <a:buFont typeface="Arial MT"/>
              <a:buChar char="•"/>
              <a:tabLst>
                <a:tab pos="699135" algn="l"/>
              </a:tabLst>
            </a:pPr>
            <a:r>
              <a:rPr sz="2800" spc="-5" dirty="0">
                <a:latin typeface="Times New Roman"/>
                <a:cs typeface="Times New Roman"/>
              </a:rPr>
              <a:t>Close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ended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90208" y="1503398"/>
            <a:ext cx="4599940" cy="265430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5"/>
              </a:spcBef>
            </a:pPr>
            <a:r>
              <a:rPr sz="2800" dirty="0">
                <a:solidFill>
                  <a:srgbClr val="001F5F"/>
                </a:solidFill>
                <a:latin typeface="Times New Roman"/>
                <a:cs typeface="Times New Roman"/>
              </a:rPr>
              <a:t>Qualitative</a:t>
            </a:r>
            <a:r>
              <a:rPr sz="2800" spc="-6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001F5F"/>
                </a:solidFill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234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Times New Roman"/>
                <a:cs typeface="Times New Roman"/>
              </a:rPr>
              <a:t>Descriptive</a:t>
            </a:r>
            <a:endParaRPr sz="2400">
              <a:latin typeface="Times New Roman"/>
              <a:cs typeface="Times New Roman"/>
            </a:endParaRPr>
          </a:p>
          <a:p>
            <a:pPr marL="698500" marR="5080" indent="-228600">
              <a:lnSpc>
                <a:spcPct val="90000"/>
              </a:lnSpc>
              <a:spcBef>
                <a:spcPts val="490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Times New Roman"/>
                <a:cs typeface="Times New Roman"/>
              </a:rPr>
              <a:t>Collected through observation,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field work, </a:t>
            </a:r>
            <a:r>
              <a:rPr sz="2400" spc="-5" dirty="0">
                <a:latin typeface="Times New Roman"/>
                <a:cs typeface="Times New Roman"/>
              </a:rPr>
              <a:t>focus </a:t>
            </a:r>
            <a:r>
              <a:rPr sz="2400" dirty="0">
                <a:latin typeface="Times New Roman"/>
                <a:cs typeface="Times New Roman"/>
              </a:rPr>
              <a:t>groups,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interviews,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recording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filming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conversations</a:t>
            </a:r>
            <a:endParaRPr sz="2400">
              <a:latin typeface="Times New Roman"/>
              <a:cs typeface="Times New Roman"/>
            </a:endParaRPr>
          </a:p>
          <a:p>
            <a:pPr marL="698500" indent="-229235">
              <a:lnSpc>
                <a:spcPct val="100000"/>
              </a:lnSpc>
              <a:spcBef>
                <a:spcPts val="215"/>
              </a:spcBef>
              <a:buFont typeface="Arial MT"/>
              <a:buChar char="•"/>
              <a:tabLst>
                <a:tab pos="699135" algn="l"/>
              </a:tabLst>
            </a:pPr>
            <a:r>
              <a:rPr sz="2400" dirty="0">
                <a:latin typeface="Times New Roman"/>
                <a:cs typeface="Times New Roman"/>
              </a:rPr>
              <a:t>Open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ended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84300" y="300939"/>
            <a:ext cx="714819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/>
              <a:t>What</a:t>
            </a:r>
            <a:r>
              <a:rPr sz="4900" spc="-10" dirty="0"/>
              <a:t> </a:t>
            </a:r>
            <a:r>
              <a:rPr sz="4900" spc="-5" dirty="0"/>
              <a:t>makes</a:t>
            </a:r>
            <a:r>
              <a:rPr sz="4900" spc="15" dirty="0"/>
              <a:t> </a:t>
            </a:r>
            <a:r>
              <a:rPr sz="4900" spc="-5" dirty="0"/>
              <a:t>a</a:t>
            </a:r>
            <a:r>
              <a:rPr sz="4900" spc="-10" dirty="0"/>
              <a:t> </a:t>
            </a:r>
            <a:r>
              <a:rPr sz="4900" spc="-5" dirty="0"/>
              <a:t>good</a:t>
            </a:r>
            <a:r>
              <a:rPr sz="4900" spc="-10" dirty="0"/>
              <a:t> </a:t>
            </a:r>
            <a:r>
              <a:rPr sz="4900" spc="-5" dirty="0"/>
              <a:t>chart?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1219200"/>
            <a:ext cx="8659368" cy="41910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411336" y="6273800"/>
            <a:ext cx="194881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C00000"/>
                </a:solidFill>
                <a:latin typeface="Calibri"/>
                <a:cs typeface="Calibri"/>
              </a:rPr>
              <a:t>Reprinted</a:t>
            </a:r>
            <a:r>
              <a:rPr sz="1200" spc="-4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in</a:t>
            </a:r>
            <a:r>
              <a:rPr sz="12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C00000"/>
                </a:solidFill>
                <a:latin typeface="Calibri"/>
                <a:cs typeface="Calibri"/>
              </a:rPr>
              <a:t>Tufte</a:t>
            </a:r>
            <a:r>
              <a:rPr sz="1200" spc="-4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C00000"/>
                </a:solidFill>
                <a:latin typeface="Calibri"/>
                <a:cs typeface="Calibri"/>
              </a:rPr>
              <a:t>(2009),</a:t>
            </a:r>
            <a:r>
              <a:rPr sz="1200" spc="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p.</a:t>
            </a:r>
            <a:r>
              <a:rPr sz="12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C00000"/>
                </a:solidFill>
                <a:latin typeface="Calibri"/>
                <a:cs typeface="Calibri"/>
              </a:rPr>
              <a:t>41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19880" y="5439257"/>
            <a:ext cx="4159885" cy="1257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90880" marR="49530" indent="-273050">
              <a:lnSpc>
                <a:spcPct val="100000"/>
              </a:lnSpc>
              <a:spcBef>
                <a:spcPts val="95"/>
              </a:spcBef>
            </a:pPr>
            <a:r>
              <a:rPr sz="2800" spc="-80" dirty="0">
                <a:solidFill>
                  <a:srgbClr val="C00000"/>
                </a:solidFill>
                <a:latin typeface="Times New Roman"/>
                <a:cs typeface="Times New Roman"/>
              </a:rPr>
              <a:t>Napoleon’s</a:t>
            </a:r>
            <a:r>
              <a:rPr sz="2800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95" dirty="0">
                <a:solidFill>
                  <a:srgbClr val="C00000"/>
                </a:solidFill>
                <a:latin typeface="Times New Roman"/>
                <a:cs typeface="Times New Roman"/>
              </a:rPr>
              <a:t>1812</a:t>
            </a:r>
            <a:r>
              <a:rPr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75" dirty="0">
                <a:solidFill>
                  <a:srgbClr val="C00000"/>
                </a:solidFill>
                <a:latin typeface="Times New Roman"/>
                <a:cs typeface="Times New Roman"/>
              </a:rPr>
              <a:t>March</a:t>
            </a:r>
            <a:r>
              <a:rPr sz="2800" spc="-2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125" dirty="0">
                <a:solidFill>
                  <a:srgbClr val="C00000"/>
                </a:solidFill>
                <a:latin typeface="Times New Roman"/>
                <a:cs typeface="Times New Roman"/>
              </a:rPr>
              <a:t>by </a:t>
            </a:r>
            <a:r>
              <a:rPr sz="2800" spc="-68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Times New Roman"/>
                <a:cs typeface="Times New Roman"/>
              </a:rPr>
              <a:t>Charles</a:t>
            </a:r>
            <a:r>
              <a:rPr sz="2800" spc="-20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50" dirty="0">
                <a:solidFill>
                  <a:srgbClr val="C00000"/>
                </a:solidFill>
                <a:latin typeface="Times New Roman"/>
                <a:cs typeface="Times New Roman"/>
              </a:rPr>
              <a:t>Joseph</a:t>
            </a:r>
            <a:r>
              <a:rPr sz="2800" spc="-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2800" spc="-70" dirty="0">
                <a:solidFill>
                  <a:srgbClr val="C00000"/>
                </a:solidFill>
                <a:latin typeface="Times New Roman"/>
                <a:cs typeface="Times New Roman"/>
              </a:rPr>
              <a:t>Minard</a:t>
            </a:r>
            <a:endParaRPr sz="28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800" spc="-5" dirty="0">
                <a:latin typeface="Times New Roman"/>
                <a:cs typeface="Times New Roman"/>
              </a:rPr>
              <a:t>Perhaps</a:t>
            </a:r>
            <a:r>
              <a:rPr sz="1800" spc="-2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the</a:t>
            </a:r>
            <a:r>
              <a:rPr sz="1800" spc="-5" dirty="0">
                <a:latin typeface="Times New Roman"/>
                <a:cs typeface="Times New Roman"/>
              </a:rPr>
              <a:t> most</a:t>
            </a:r>
            <a:r>
              <a:rPr sz="1800" spc="1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famous</a:t>
            </a:r>
            <a:r>
              <a:rPr sz="1800" spc="-1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</a:t>
            </a:r>
            <a:r>
              <a:rPr sz="1800" spc="-15" dirty="0">
                <a:latin typeface="Times New Roman"/>
                <a:cs typeface="Times New Roman"/>
              </a:rPr>
              <a:t> </a:t>
            </a:r>
            <a:r>
              <a:rPr sz="1800" spc="-5" dirty="0">
                <a:latin typeface="Times New Roman"/>
                <a:cs typeface="Times New Roman"/>
              </a:rPr>
              <a:t>presentation…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74745" y="139065"/>
            <a:ext cx="3827145" cy="1444625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0"/>
              </a:spcBef>
            </a:pPr>
            <a:r>
              <a:rPr sz="4900" spc="-5" dirty="0"/>
              <a:t>When</a:t>
            </a:r>
            <a:r>
              <a:rPr sz="4900" spc="-40" dirty="0"/>
              <a:t> </a:t>
            </a:r>
            <a:r>
              <a:rPr sz="4900" spc="-5" dirty="0"/>
              <a:t>a</a:t>
            </a:r>
            <a:r>
              <a:rPr sz="4900" spc="-35" dirty="0"/>
              <a:t> </a:t>
            </a:r>
            <a:r>
              <a:rPr sz="4900" spc="-5" dirty="0"/>
              <a:t>Chart </a:t>
            </a:r>
            <a:r>
              <a:rPr sz="4900" spc="-1210" dirty="0"/>
              <a:t> </a:t>
            </a:r>
            <a:r>
              <a:rPr sz="4900" spc="-5" dirty="0"/>
              <a:t>hits our</a:t>
            </a:r>
            <a:r>
              <a:rPr sz="4900" spc="-100" dirty="0"/>
              <a:t> </a:t>
            </a:r>
            <a:r>
              <a:rPr sz="4900" spc="-5" dirty="0"/>
              <a:t>Eyes</a:t>
            </a:r>
            <a:endParaRPr sz="4900"/>
          </a:p>
        </p:txBody>
      </p:sp>
      <p:sp>
        <p:nvSpPr>
          <p:cNvPr id="3" name="object 3"/>
          <p:cNvSpPr txBox="1"/>
          <p:nvPr/>
        </p:nvSpPr>
        <p:spPr>
          <a:xfrm>
            <a:off x="4961509" y="2369012"/>
            <a:ext cx="6964045" cy="4225290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667385" indent="-51562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667385" algn="l"/>
                <a:tab pos="668020" algn="l"/>
              </a:tabLst>
            </a:pPr>
            <a:r>
              <a:rPr sz="2600" spc="-25" dirty="0">
                <a:latin typeface="Times New Roman"/>
                <a:cs typeface="Times New Roman"/>
              </a:rPr>
              <a:t>Visuals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10" dirty="0">
                <a:latin typeface="Times New Roman"/>
                <a:cs typeface="Times New Roman"/>
              </a:rPr>
              <a:t>aren’t</a:t>
            </a:r>
            <a:r>
              <a:rPr sz="260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read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in a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predictable,</a:t>
            </a:r>
            <a:r>
              <a:rPr sz="2600" spc="-3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linear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way</a:t>
            </a:r>
            <a:endParaRPr sz="2600">
              <a:latin typeface="Times New Roman"/>
              <a:cs typeface="Times New Roman"/>
            </a:endParaRPr>
          </a:p>
          <a:p>
            <a:pPr marL="964565" lvl="1" indent="-51435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964565" algn="l"/>
                <a:tab pos="965200" algn="l"/>
              </a:tabLst>
            </a:pPr>
            <a:r>
              <a:rPr sz="2200" spc="-5" dirty="0">
                <a:latin typeface="Times New Roman"/>
                <a:cs typeface="Times New Roman"/>
              </a:rPr>
              <a:t>Create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charts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15" dirty="0">
                <a:latin typeface="Times New Roman"/>
                <a:cs typeface="Times New Roman"/>
              </a:rPr>
              <a:t>spatially,</a:t>
            </a:r>
            <a:r>
              <a:rPr sz="2200" spc="-5" dirty="0">
                <a:latin typeface="Times New Roman"/>
                <a:cs typeface="Times New Roman"/>
              </a:rPr>
              <a:t> from</a:t>
            </a:r>
            <a:r>
              <a:rPr sz="2200" spc="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the visual outward</a:t>
            </a:r>
            <a:endParaRPr sz="2200">
              <a:latin typeface="Times New Roman"/>
              <a:cs typeface="Times New Roman"/>
            </a:endParaRPr>
          </a:p>
          <a:p>
            <a:pPr marL="667385" indent="-51562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67385" algn="l"/>
                <a:tab pos="668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We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first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what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stands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out</a:t>
            </a:r>
            <a:endParaRPr sz="2600">
              <a:latin typeface="Times New Roman"/>
              <a:cs typeface="Times New Roman"/>
            </a:endParaRPr>
          </a:p>
          <a:p>
            <a:pPr marL="964565" lvl="1" indent="-51435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964565" algn="l"/>
                <a:tab pos="965200" algn="l"/>
              </a:tabLst>
            </a:pPr>
            <a:r>
              <a:rPr sz="2200" spc="-5" dirty="0">
                <a:latin typeface="Times New Roman"/>
                <a:cs typeface="Times New Roman"/>
              </a:rPr>
              <a:t>Whatever stands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out </a:t>
            </a:r>
            <a:r>
              <a:rPr sz="2200" spc="-5" dirty="0">
                <a:latin typeface="Times New Roman"/>
                <a:cs typeface="Times New Roman"/>
              </a:rPr>
              <a:t>should</a:t>
            </a:r>
            <a:r>
              <a:rPr sz="2200" spc="-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support idea</a:t>
            </a:r>
            <a:endParaRPr sz="2200">
              <a:latin typeface="Times New Roman"/>
              <a:cs typeface="Times New Roman"/>
            </a:endParaRPr>
          </a:p>
          <a:p>
            <a:pPr marL="667385" indent="-515620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667385" algn="l"/>
                <a:tab pos="668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We</a:t>
            </a:r>
            <a:r>
              <a:rPr sz="2600" spc="-3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see </a:t>
            </a:r>
            <a:r>
              <a:rPr sz="2600" dirty="0">
                <a:latin typeface="Times New Roman"/>
                <a:cs typeface="Times New Roman"/>
              </a:rPr>
              <a:t>only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few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visuals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at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once</a:t>
            </a:r>
            <a:endParaRPr sz="2600">
              <a:latin typeface="Times New Roman"/>
              <a:cs typeface="Times New Roman"/>
            </a:endParaRPr>
          </a:p>
          <a:p>
            <a:pPr marL="964565" lvl="1" indent="-51435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964565" algn="l"/>
                <a:tab pos="965200" algn="l"/>
              </a:tabLst>
            </a:pPr>
            <a:r>
              <a:rPr sz="2200" spc="-5" dirty="0">
                <a:latin typeface="Times New Roman"/>
                <a:cs typeface="Times New Roman"/>
              </a:rPr>
              <a:t>Plot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as few visual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elements</a:t>
            </a:r>
            <a:r>
              <a:rPr sz="2200" spc="2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as possible</a:t>
            </a:r>
            <a:endParaRPr sz="2200">
              <a:latin typeface="Times New Roman"/>
              <a:cs typeface="Times New Roman"/>
            </a:endParaRPr>
          </a:p>
          <a:p>
            <a:pPr marL="514984" marR="1081405" indent="-514984" algn="r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14984" algn="l"/>
                <a:tab pos="668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We</a:t>
            </a:r>
            <a:r>
              <a:rPr sz="2600" spc="-2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seek</a:t>
            </a:r>
            <a:r>
              <a:rPr sz="2600" spc="-10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meaning </a:t>
            </a:r>
            <a:r>
              <a:rPr sz="2600" dirty="0">
                <a:latin typeface="Times New Roman"/>
                <a:cs typeface="Times New Roman"/>
              </a:rPr>
              <a:t>and</a:t>
            </a:r>
            <a:r>
              <a:rPr sz="2600" spc="-5" dirty="0">
                <a:latin typeface="Times New Roman"/>
                <a:cs typeface="Times New Roman"/>
              </a:rPr>
              <a:t> make </a:t>
            </a:r>
            <a:r>
              <a:rPr sz="2600" dirty="0">
                <a:latin typeface="Times New Roman"/>
                <a:cs typeface="Times New Roman"/>
              </a:rPr>
              <a:t>connection</a:t>
            </a:r>
            <a:endParaRPr sz="2600">
              <a:latin typeface="Times New Roman"/>
              <a:cs typeface="Times New Roman"/>
            </a:endParaRPr>
          </a:p>
          <a:p>
            <a:pPr marL="513080" marR="1123950" lvl="1" indent="-513080" algn="r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513080" algn="l"/>
                <a:tab pos="513715" algn="l"/>
              </a:tabLst>
            </a:pPr>
            <a:r>
              <a:rPr sz="2200" spc="-5" dirty="0">
                <a:latin typeface="Times New Roman"/>
                <a:cs typeface="Times New Roman"/>
              </a:rPr>
              <a:t>Relate</a:t>
            </a:r>
            <a:r>
              <a:rPr sz="2200" spc="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visual elements</a:t>
            </a:r>
            <a:r>
              <a:rPr sz="2200" spc="2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in a meaningful</a:t>
            </a:r>
            <a:r>
              <a:rPr sz="2200" spc="30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way</a:t>
            </a:r>
            <a:endParaRPr sz="2200">
              <a:latin typeface="Times New Roman"/>
              <a:cs typeface="Times New Roman"/>
            </a:endParaRPr>
          </a:p>
          <a:p>
            <a:pPr marL="514984" marR="1155700" indent="-514984" algn="r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14984" algn="l"/>
                <a:tab pos="668020" algn="l"/>
              </a:tabLst>
            </a:pPr>
            <a:r>
              <a:rPr sz="2600" spc="-100" dirty="0">
                <a:latin typeface="Times New Roman"/>
                <a:cs typeface="Times New Roman"/>
              </a:rPr>
              <a:t>We</a:t>
            </a:r>
            <a:r>
              <a:rPr sz="2600" spc="-15" dirty="0">
                <a:latin typeface="Times New Roman"/>
                <a:cs typeface="Times New Roman"/>
              </a:rPr>
              <a:t> </a:t>
            </a:r>
            <a:r>
              <a:rPr sz="2600" spc="-5" dirty="0">
                <a:latin typeface="Times New Roman"/>
                <a:cs typeface="Times New Roman"/>
              </a:rPr>
              <a:t>rely </a:t>
            </a:r>
            <a:r>
              <a:rPr sz="2600" dirty="0">
                <a:latin typeface="Times New Roman"/>
                <a:cs typeface="Times New Roman"/>
              </a:rPr>
              <a:t>on</a:t>
            </a:r>
            <a:r>
              <a:rPr sz="2600" spc="5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conventions</a:t>
            </a:r>
            <a:r>
              <a:rPr sz="2600" spc="-40" dirty="0">
                <a:latin typeface="Times New Roman"/>
                <a:cs typeface="Times New Roman"/>
              </a:rPr>
              <a:t> </a:t>
            </a:r>
            <a:r>
              <a:rPr sz="2600" dirty="0">
                <a:latin typeface="Times New Roman"/>
                <a:cs typeface="Times New Roman"/>
              </a:rPr>
              <a:t>and </a:t>
            </a:r>
            <a:r>
              <a:rPr sz="2600" spc="-5" dirty="0">
                <a:latin typeface="Times New Roman"/>
                <a:cs typeface="Times New Roman"/>
              </a:rPr>
              <a:t>metaphors</a:t>
            </a:r>
            <a:endParaRPr sz="2600">
              <a:latin typeface="Times New Roman"/>
              <a:cs typeface="Times New Roman"/>
            </a:endParaRPr>
          </a:p>
          <a:p>
            <a:pPr marL="964565" lvl="1" indent="-514350">
              <a:lnSpc>
                <a:spcPct val="100000"/>
              </a:lnSpc>
              <a:spcBef>
                <a:spcPts val="254"/>
              </a:spcBef>
              <a:buFont typeface="Arial MT"/>
              <a:buChar char="•"/>
              <a:tabLst>
                <a:tab pos="964565" algn="l"/>
                <a:tab pos="965200" algn="l"/>
              </a:tabLst>
            </a:pPr>
            <a:r>
              <a:rPr sz="2200" spc="-5" dirty="0">
                <a:latin typeface="Times New Roman"/>
                <a:cs typeface="Times New Roman"/>
              </a:rPr>
              <a:t>Embrace</a:t>
            </a:r>
            <a:r>
              <a:rPr sz="2200" spc="15" dirty="0">
                <a:latin typeface="Times New Roman"/>
                <a:cs typeface="Times New Roman"/>
              </a:rPr>
              <a:t> </a:t>
            </a:r>
            <a:r>
              <a:rPr sz="2200" spc="-5" dirty="0">
                <a:latin typeface="Times New Roman"/>
                <a:cs typeface="Times New Roman"/>
              </a:rPr>
              <a:t>deeply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spc="-114" dirty="0">
                <a:latin typeface="Times New Roman"/>
                <a:cs typeface="Times New Roman"/>
              </a:rPr>
              <a:t>ingraine</a:t>
            </a:r>
            <a:r>
              <a:rPr sz="1800" spc="-172" baseline="-25462" dirty="0">
                <a:solidFill>
                  <a:srgbClr val="FFFFFF"/>
                </a:solidFill>
                <a:latin typeface="Calibri"/>
                <a:cs typeface="Calibri"/>
              </a:rPr>
              <a:t>49</a:t>
            </a:r>
            <a:r>
              <a:rPr sz="2200" spc="-114" dirty="0">
                <a:latin typeface="Times New Roman"/>
                <a:cs typeface="Times New Roman"/>
              </a:rPr>
              <a:t>d</a:t>
            </a:r>
            <a:r>
              <a:rPr sz="2200" spc="-10" dirty="0">
                <a:latin typeface="Times New Roman"/>
                <a:cs typeface="Times New Roman"/>
              </a:rPr>
              <a:t> </a:t>
            </a:r>
            <a:r>
              <a:rPr sz="2200" dirty="0">
                <a:latin typeface="Times New Roman"/>
                <a:cs typeface="Times New Roman"/>
              </a:rPr>
              <a:t>conventions</a:t>
            </a:r>
            <a:endParaRPr sz="2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25840" y="60960"/>
            <a:ext cx="3377184" cy="23012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5705" y="1643481"/>
            <a:ext cx="4216009" cy="21670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723" y="3959352"/>
            <a:ext cx="4547616" cy="2761488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365759" y="60960"/>
            <a:ext cx="2946400" cy="1434465"/>
            <a:chOff x="365759" y="60960"/>
            <a:chExt cx="2946400" cy="143446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759" y="185928"/>
              <a:ext cx="2945891" cy="130911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5484" y="60960"/>
              <a:ext cx="1405128" cy="1405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7969"/>
            <a:ext cx="8884920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/>
              <a:t>Example:</a:t>
            </a:r>
            <a:r>
              <a:rPr sz="4900" spc="15" dirty="0"/>
              <a:t> </a:t>
            </a:r>
            <a:r>
              <a:rPr sz="4900" spc="-5" dirty="0"/>
              <a:t>USA</a:t>
            </a:r>
            <a:r>
              <a:rPr sz="4900" spc="-265" dirty="0"/>
              <a:t> </a:t>
            </a:r>
            <a:r>
              <a:rPr sz="4900" spc="-5" dirty="0"/>
              <a:t>Energy</a:t>
            </a:r>
            <a:r>
              <a:rPr sz="4900" spc="15" dirty="0"/>
              <a:t> </a:t>
            </a:r>
            <a:r>
              <a:rPr sz="4900" spc="-15" dirty="0"/>
              <a:t>Resources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42060" y="135636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3672" y="256031"/>
            <a:ext cx="11300460" cy="6356604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135120" y="266657"/>
            <a:ext cx="8209280" cy="473709"/>
            <a:chOff x="2135120" y="266657"/>
            <a:chExt cx="8209280" cy="47370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5120" y="266657"/>
              <a:ext cx="8209032" cy="47328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48586" y="284606"/>
              <a:ext cx="8179816" cy="440055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1111" y="4041646"/>
            <a:ext cx="4809744" cy="27218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598919" y="908303"/>
            <a:ext cx="4821935" cy="30129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1288" y="4041646"/>
            <a:ext cx="4518660" cy="270510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61288" y="908303"/>
            <a:ext cx="4495800" cy="301294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2530" y="105613"/>
            <a:ext cx="9925685" cy="14446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5"/>
              </a:spcBef>
            </a:pPr>
            <a:r>
              <a:rPr sz="4900" spc="-5" dirty="0"/>
              <a:t>What</a:t>
            </a:r>
            <a:r>
              <a:rPr sz="4900" spc="10" dirty="0"/>
              <a:t> </a:t>
            </a:r>
            <a:r>
              <a:rPr sz="4900" spc="-5" dirty="0"/>
              <a:t>is</a:t>
            </a:r>
            <a:r>
              <a:rPr sz="4900" spc="15" dirty="0"/>
              <a:t> </a:t>
            </a:r>
            <a:r>
              <a:rPr sz="4900" spc="-5" dirty="0"/>
              <a:t>data</a:t>
            </a:r>
            <a:r>
              <a:rPr sz="4900" spc="20" dirty="0"/>
              <a:t> </a:t>
            </a:r>
            <a:r>
              <a:rPr sz="4900" spc="-5" dirty="0"/>
              <a:t>visualization</a:t>
            </a:r>
            <a:r>
              <a:rPr sz="4900" spc="50" dirty="0"/>
              <a:t> </a:t>
            </a:r>
            <a:r>
              <a:rPr sz="4900" spc="-5" dirty="0"/>
              <a:t>and</a:t>
            </a:r>
            <a:r>
              <a:rPr sz="4900" spc="10" dirty="0"/>
              <a:t> </a:t>
            </a:r>
            <a:r>
              <a:rPr sz="4900" spc="-5" dirty="0"/>
              <a:t>why</a:t>
            </a:r>
            <a:r>
              <a:rPr sz="4900" dirty="0"/>
              <a:t> </a:t>
            </a:r>
            <a:r>
              <a:rPr sz="4900" spc="-5" dirty="0"/>
              <a:t>is </a:t>
            </a:r>
            <a:r>
              <a:rPr sz="4900" spc="-1210" dirty="0"/>
              <a:t> </a:t>
            </a:r>
            <a:r>
              <a:rPr sz="4900" spc="-5" dirty="0"/>
              <a:t>it</a:t>
            </a:r>
            <a:r>
              <a:rPr sz="4900" dirty="0"/>
              <a:t> </a:t>
            </a:r>
            <a:r>
              <a:rPr sz="4900" spc="-5" dirty="0"/>
              <a:t>important?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555" y="2069338"/>
            <a:ext cx="97053" cy="970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28051" y="1991232"/>
            <a:ext cx="9857740" cy="1868805"/>
            <a:chOff x="1228051" y="1991232"/>
            <a:chExt cx="9857740" cy="186880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0131" y="1997074"/>
              <a:ext cx="2732024" cy="25463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051" y="1991232"/>
              <a:ext cx="9857524" cy="18684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12700" marR="5080">
              <a:lnSpc>
                <a:spcPts val="5300"/>
              </a:lnSpc>
              <a:spcBef>
                <a:spcPts val="755"/>
              </a:spcBef>
            </a:pPr>
            <a:r>
              <a:rPr sz="4900" spc="-5" dirty="0"/>
              <a:t>Is</a:t>
            </a:r>
            <a:r>
              <a:rPr sz="4900" spc="10" dirty="0"/>
              <a:t> </a:t>
            </a:r>
            <a:r>
              <a:rPr sz="4900" spc="-5" dirty="0"/>
              <a:t>data</a:t>
            </a:r>
            <a:r>
              <a:rPr sz="4900" spc="20" dirty="0"/>
              <a:t> </a:t>
            </a:r>
            <a:r>
              <a:rPr sz="4900" spc="-5" dirty="0"/>
              <a:t>visualization</a:t>
            </a:r>
            <a:r>
              <a:rPr sz="4900" spc="50" dirty="0"/>
              <a:t> </a:t>
            </a:r>
            <a:r>
              <a:rPr sz="4900" spc="-5" dirty="0"/>
              <a:t>a part</a:t>
            </a:r>
            <a:r>
              <a:rPr sz="4900" dirty="0"/>
              <a:t> of</a:t>
            </a:r>
            <a:r>
              <a:rPr sz="4900" spc="10" dirty="0"/>
              <a:t> </a:t>
            </a:r>
            <a:r>
              <a:rPr sz="4900" spc="-5" dirty="0"/>
              <a:t>data </a:t>
            </a:r>
            <a:r>
              <a:rPr sz="4900" spc="-1210" dirty="0"/>
              <a:t> </a:t>
            </a:r>
            <a:r>
              <a:rPr sz="4900" spc="-5" dirty="0"/>
              <a:t>science?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90" y="2445004"/>
            <a:ext cx="97040" cy="9702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21816" y="2372741"/>
            <a:ext cx="1882013" cy="25463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303396" y="2366772"/>
            <a:ext cx="510159" cy="26060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06392" y="2372741"/>
            <a:ext cx="2663698" cy="25463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671436" y="2366772"/>
            <a:ext cx="4082034" cy="260603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43241" y="2750820"/>
            <a:ext cx="9805670" cy="1028700"/>
            <a:chOff x="1243241" y="2750820"/>
            <a:chExt cx="9805670" cy="1028700"/>
          </a:xfrm>
        </p:grpSpPr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7011" y="2756789"/>
              <a:ext cx="2730627" cy="2546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88222" y="2750820"/>
              <a:ext cx="481838" cy="2606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63406" y="2756916"/>
              <a:ext cx="2085467" cy="2545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43241" y="2750820"/>
              <a:ext cx="9109925" cy="10287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88265" marR="5080">
              <a:lnSpc>
                <a:spcPts val="5290"/>
              </a:lnSpc>
              <a:spcBef>
                <a:spcPts val="765"/>
              </a:spcBef>
            </a:pPr>
            <a:r>
              <a:rPr sz="4900" spc="-5" dirty="0"/>
              <a:t>What</a:t>
            </a:r>
            <a:r>
              <a:rPr sz="4900" spc="10" dirty="0"/>
              <a:t> </a:t>
            </a:r>
            <a:r>
              <a:rPr sz="4900" spc="-30" dirty="0"/>
              <a:t>are</a:t>
            </a:r>
            <a:r>
              <a:rPr sz="4900" dirty="0"/>
              <a:t> the</a:t>
            </a:r>
            <a:r>
              <a:rPr sz="4900" spc="-5" dirty="0"/>
              <a:t> best</a:t>
            </a:r>
            <a:r>
              <a:rPr sz="4900" spc="30" dirty="0"/>
              <a:t> </a:t>
            </a:r>
            <a:r>
              <a:rPr sz="4900" spc="-5" dirty="0"/>
              <a:t>data</a:t>
            </a:r>
            <a:r>
              <a:rPr sz="4900" spc="15" dirty="0"/>
              <a:t> </a:t>
            </a:r>
            <a:r>
              <a:rPr sz="4900" spc="-5" dirty="0"/>
              <a:t>visualization </a:t>
            </a:r>
            <a:r>
              <a:rPr sz="4900" spc="-1210" dirty="0"/>
              <a:t> </a:t>
            </a:r>
            <a:r>
              <a:rPr sz="4900" spc="-15" dirty="0"/>
              <a:t>software</a:t>
            </a:r>
            <a:r>
              <a:rPr sz="4900" spc="15" dirty="0"/>
              <a:t> </a:t>
            </a:r>
            <a:r>
              <a:rPr sz="4900" spc="-5" dirty="0"/>
              <a:t>of 2019?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888" y="2299461"/>
            <a:ext cx="84594" cy="847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09497" y="2232405"/>
            <a:ext cx="1413002" cy="22542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6888" y="2755138"/>
            <a:ext cx="84594" cy="847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1528" y="2688082"/>
            <a:ext cx="921766" cy="22491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6888" y="3212338"/>
            <a:ext cx="84594" cy="8470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10513" y="3145282"/>
            <a:ext cx="1895094" cy="28600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888" y="3668014"/>
            <a:ext cx="84594" cy="8470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09369" y="3600958"/>
            <a:ext cx="1932813" cy="286512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6888" y="4123690"/>
            <a:ext cx="84594" cy="8470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14703" y="4056634"/>
            <a:ext cx="1016127" cy="22491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888" y="4580890"/>
            <a:ext cx="84594" cy="8470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310639" y="4523613"/>
            <a:ext cx="817499" cy="21513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6888" y="5036565"/>
            <a:ext cx="84594" cy="8470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310513" y="4969509"/>
            <a:ext cx="2497074" cy="224917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6888" y="5492241"/>
            <a:ext cx="84594" cy="8470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316227" y="5425185"/>
            <a:ext cx="1168527" cy="280441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4196" y="169875"/>
            <a:ext cx="7252970" cy="1444625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 marR="5080">
              <a:lnSpc>
                <a:spcPts val="5290"/>
              </a:lnSpc>
              <a:spcBef>
                <a:spcPts val="765"/>
              </a:spcBef>
            </a:pPr>
            <a:r>
              <a:rPr sz="4900" spc="-5" dirty="0"/>
              <a:t>What</a:t>
            </a:r>
            <a:r>
              <a:rPr sz="4900" spc="-10" dirty="0"/>
              <a:t> </a:t>
            </a:r>
            <a:r>
              <a:rPr sz="4900" spc="-5" dirty="0"/>
              <a:t>is</a:t>
            </a:r>
            <a:r>
              <a:rPr sz="4900" spc="10" dirty="0"/>
              <a:t> </a:t>
            </a:r>
            <a:r>
              <a:rPr sz="4900" spc="-5" dirty="0"/>
              <a:t>data discovery</a:t>
            </a:r>
            <a:r>
              <a:rPr sz="4900" spc="5" dirty="0"/>
              <a:t> </a:t>
            </a:r>
            <a:r>
              <a:rPr sz="4900" spc="-5" dirty="0"/>
              <a:t>and </a:t>
            </a:r>
            <a:r>
              <a:rPr sz="4900" spc="-1210" dirty="0"/>
              <a:t> </a:t>
            </a:r>
            <a:r>
              <a:rPr sz="4900" spc="-5" dirty="0"/>
              <a:t>visualization?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40" y="2430272"/>
            <a:ext cx="109880" cy="10985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2446" y="2353817"/>
            <a:ext cx="832954" cy="28117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151280" y="2340736"/>
            <a:ext cx="4537710" cy="1257300"/>
            <a:chOff x="1151280" y="2340736"/>
            <a:chExt cx="4537710" cy="1257300"/>
          </a:xfrm>
        </p:grpSpPr>
        <p:sp>
          <p:nvSpPr>
            <p:cNvPr id="6" name="object 6"/>
            <p:cNvSpPr/>
            <p:nvPr/>
          </p:nvSpPr>
          <p:spPr>
            <a:xfrm>
              <a:off x="5152643" y="2345308"/>
              <a:ext cx="245110" cy="288290"/>
            </a:xfrm>
            <a:custGeom>
              <a:avLst/>
              <a:gdLst/>
              <a:ahLst/>
              <a:cxnLst/>
              <a:rect l="l" t="t" r="r" b="b"/>
              <a:pathLst>
                <a:path w="245110" h="288289">
                  <a:moveTo>
                    <a:pt x="215216" y="280035"/>
                  </a:moveTo>
                  <a:lnTo>
                    <a:pt x="138048" y="280035"/>
                  </a:lnTo>
                  <a:lnTo>
                    <a:pt x="141604" y="280796"/>
                  </a:lnTo>
                  <a:lnTo>
                    <a:pt x="145922" y="282066"/>
                  </a:lnTo>
                  <a:lnTo>
                    <a:pt x="156378" y="284660"/>
                  </a:lnTo>
                  <a:lnTo>
                    <a:pt x="166227" y="286527"/>
                  </a:lnTo>
                  <a:lnTo>
                    <a:pt x="175480" y="287656"/>
                  </a:lnTo>
                  <a:lnTo>
                    <a:pt x="184150" y="288036"/>
                  </a:lnTo>
                  <a:lnTo>
                    <a:pt x="195484" y="287083"/>
                  </a:lnTo>
                  <a:lnTo>
                    <a:pt x="206247" y="284225"/>
                  </a:lnTo>
                  <a:lnTo>
                    <a:pt x="215216" y="280035"/>
                  </a:lnTo>
                  <a:close/>
                </a:path>
                <a:path w="245110" h="288289">
                  <a:moveTo>
                    <a:pt x="128015" y="220344"/>
                  </a:moveTo>
                  <a:lnTo>
                    <a:pt x="121538" y="220344"/>
                  </a:lnTo>
                  <a:lnTo>
                    <a:pt x="121538" y="285241"/>
                  </a:lnTo>
                  <a:lnTo>
                    <a:pt x="128015" y="285241"/>
                  </a:lnTo>
                  <a:lnTo>
                    <a:pt x="129793" y="281813"/>
                  </a:lnTo>
                  <a:lnTo>
                    <a:pt x="132206" y="280035"/>
                  </a:lnTo>
                  <a:lnTo>
                    <a:pt x="215216" y="280035"/>
                  </a:lnTo>
                  <a:lnTo>
                    <a:pt x="216439" y="279463"/>
                  </a:lnTo>
                  <a:lnTo>
                    <a:pt x="220929" y="276351"/>
                  </a:lnTo>
                  <a:lnTo>
                    <a:pt x="184530" y="276351"/>
                  </a:lnTo>
                  <a:lnTo>
                    <a:pt x="175033" y="275470"/>
                  </a:lnTo>
                  <a:lnTo>
                    <a:pt x="142107" y="254349"/>
                  </a:lnTo>
                  <a:lnTo>
                    <a:pt x="131474" y="233394"/>
                  </a:lnTo>
                  <a:lnTo>
                    <a:pt x="128015" y="220344"/>
                  </a:lnTo>
                  <a:close/>
                </a:path>
                <a:path w="245110" h="288289">
                  <a:moveTo>
                    <a:pt x="175894" y="95123"/>
                  </a:moveTo>
                  <a:lnTo>
                    <a:pt x="136143" y="110236"/>
                  </a:lnTo>
                  <a:lnTo>
                    <a:pt x="120776" y="147827"/>
                  </a:lnTo>
                  <a:lnTo>
                    <a:pt x="121326" y="156043"/>
                  </a:lnTo>
                  <a:lnTo>
                    <a:pt x="143573" y="188579"/>
                  </a:lnTo>
                  <a:lnTo>
                    <a:pt x="180578" y="209018"/>
                  </a:lnTo>
                  <a:lnTo>
                    <a:pt x="191388" y="215233"/>
                  </a:lnTo>
                  <a:lnTo>
                    <a:pt x="199818" y="220829"/>
                  </a:lnTo>
                  <a:lnTo>
                    <a:pt x="205866" y="225805"/>
                  </a:lnTo>
                  <a:lnTo>
                    <a:pt x="212216" y="232028"/>
                  </a:lnTo>
                  <a:lnTo>
                    <a:pt x="215518" y="239775"/>
                  </a:lnTo>
                  <a:lnTo>
                    <a:pt x="215518" y="256412"/>
                  </a:lnTo>
                  <a:lnTo>
                    <a:pt x="212597" y="262889"/>
                  </a:lnTo>
                  <a:lnTo>
                    <a:pt x="201040" y="273685"/>
                  </a:lnTo>
                  <a:lnTo>
                    <a:pt x="193675" y="276351"/>
                  </a:lnTo>
                  <a:lnTo>
                    <a:pt x="220929" y="276351"/>
                  </a:lnTo>
                  <a:lnTo>
                    <a:pt x="243687" y="244596"/>
                  </a:lnTo>
                  <a:lnTo>
                    <a:pt x="244796" y="233394"/>
                  </a:lnTo>
                  <a:lnTo>
                    <a:pt x="244730" y="232028"/>
                  </a:lnTo>
                  <a:lnTo>
                    <a:pt x="222192" y="191571"/>
                  </a:lnTo>
                  <a:lnTo>
                    <a:pt x="175513" y="166877"/>
                  </a:lnTo>
                  <a:lnTo>
                    <a:pt x="166889" y="162357"/>
                  </a:lnTo>
                  <a:lnTo>
                    <a:pt x="144144" y="137921"/>
                  </a:lnTo>
                  <a:lnTo>
                    <a:pt x="144144" y="124460"/>
                  </a:lnTo>
                  <a:lnTo>
                    <a:pt x="147065" y="119125"/>
                  </a:lnTo>
                  <a:lnTo>
                    <a:pt x="152653" y="114173"/>
                  </a:lnTo>
                  <a:lnTo>
                    <a:pt x="158368" y="109346"/>
                  </a:lnTo>
                  <a:lnTo>
                    <a:pt x="165861" y="106806"/>
                  </a:lnTo>
                  <a:lnTo>
                    <a:pt x="231139" y="106806"/>
                  </a:lnTo>
                  <a:lnTo>
                    <a:pt x="231139" y="102615"/>
                  </a:lnTo>
                  <a:lnTo>
                    <a:pt x="213232" y="102615"/>
                  </a:lnTo>
                  <a:lnTo>
                    <a:pt x="208787" y="101726"/>
                  </a:lnTo>
                  <a:lnTo>
                    <a:pt x="201929" y="99694"/>
                  </a:lnTo>
                  <a:lnTo>
                    <a:pt x="194593" y="97694"/>
                  </a:lnTo>
                  <a:lnTo>
                    <a:pt x="187817" y="96265"/>
                  </a:lnTo>
                  <a:lnTo>
                    <a:pt x="181588" y="95408"/>
                  </a:lnTo>
                  <a:lnTo>
                    <a:pt x="175894" y="95123"/>
                  </a:lnTo>
                  <a:close/>
                </a:path>
                <a:path w="245110" h="288289">
                  <a:moveTo>
                    <a:pt x="231139" y="106806"/>
                  </a:moveTo>
                  <a:lnTo>
                    <a:pt x="175132" y="106806"/>
                  </a:lnTo>
                  <a:lnTo>
                    <a:pt x="183872" y="107471"/>
                  </a:lnTo>
                  <a:lnTo>
                    <a:pt x="191801" y="109458"/>
                  </a:lnTo>
                  <a:lnTo>
                    <a:pt x="220591" y="143672"/>
                  </a:lnTo>
                  <a:lnTo>
                    <a:pt x="224662" y="157099"/>
                  </a:lnTo>
                  <a:lnTo>
                    <a:pt x="231139" y="157099"/>
                  </a:lnTo>
                  <a:lnTo>
                    <a:pt x="231139" y="106806"/>
                  </a:lnTo>
                  <a:close/>
                </a:path>
                <a:path w="245110" h="288289">
                  <a:moveTo>
                    <a:pt x="231139" y="95123"/>
                  </a:moveTo>
                  <a:lnTo>
                    <a:pt x="224662" y="95123"/>
                  </a:lnTo>
                  <a:lnTo>
                    <a:pt x="223011" y="98298"/>
                  </a:lnTo>
                  <a:lnTo>
                    <a:pt x="221614" y="100329"/>
                  </a:lnTo>
                  <a:lnTo>
                    <a:pt x="220471" y="101218"/>
                  </a:lnTo>
                  <a:lnTo>
                    <a:pt x="219328" y="102235"/>
                  </a:lnTo>
                  <a:lnTo>
                    <a:pt x="217550" y="102615"/>
                  </a:lnTo>
                  <a:lnTo>
                    <a:pt x="231139" y="102615"/>
                  </a:lnTo>
                  <a:lnTo>
                    <a:pt x="231139" y="95123"/>
                  </a:lnTo>
                  <a:close/>
                </a:path>
                <a:path w="245110" h="288289">
                  <a:moveTo>
                    <a:pt x="91185" y="275336"/>
                  </a:moveTo>
                  <a:lnTo>
                    <a:pt x="2793" y="275336"/>
                  </a:lnTo>
                  <a:lnTo>
                    <a:pt x="2793" y="282448"/>
                  </a:lnTo>
                  <a:lnTo>
                    <a:pt x="91185" y="282448"/>
                  </a:lnTo>
                  <a:lnTo>
                    <a:pt x="91185" y="275336"/>
                  </a:lnTo>
                  <a:close/>
                </a:path>
                <a:path w="245110" h="288289">
                  <a:moveTo>
                    <a:pt x="63626" y="121538"/>
                  </a:moveTo>
                  <a:lnTo>
                    <a:pt x="19684" y="121538"/>
                  </a:lnTo>
                  <a:lnTo>
                    <a:pt x="22478" y="122427"/>
                  </a:lnTo>
                  <a:lnTo>
                    <a:pt x="24383" y="124078"/>
                  </a:lnTo>
                  <a:lnTo>
                    <a:pt x="30592" y="252729"/>
                  </a:lnTo>
                  <a:lnTo>
                    <a:pt x="29717" y="260223"/>
                  </a:lnTo>
                  <a:lnTo>
                    <a:pt x="27939" y="264160"/>
                  </a:lnTo>
                  <a:lnTo>
                    <a:pt x="26161" y="268224"/>
                  </a:lnTo>
                  <a:lnTo>
                    <a:pt x="23748" y="271017"/>
                  </a:lnTo>
                  <a:lnTo>
                    <a:pt x="20700" y="272795"/>
                  </a:lnTo>
                  <a:lnTo>
                    <a:pt x="17652" y="274446"/>
                  </a:lnTo>
                  <a:lnTo>
                    <a:pt x="11683" y="275336"/>
                  </a:lnTo>
                  <a:lnTo>
                    <a:pt x="82550" y="275336"/>
                  </a:lnTo>
                  <a:lnTo>
                    <a:pt x="63626" y="252729"/>
                  </a:lnTo>
                  <a:lnTo>
                    <a:pt x="63626" y="121538"/>
                  </a:lnTo>
                  <a:close/>
                </a:path>
                <a:path w="245110" h="288289">
                  <a:moveTo>
                    <a:pt x="63626" y="95123"/>
                  </a:moveTo>
                  <a:lnTo>
                    <a:pt x="54863" y="95123"/>
                  </a:lnTo>
                  <a:lnTo>
                    <a:pt x="0" y="117348"/>
                  </a:lnTo>
                  <a:lnTo>
                    <a:pt x="2793" y="124460"/>
                  </a:lnTo>
                  <a:lnTo>
                    <a:pt x="8127" y="122554"/>
                  </a:lnTo>
                  <a:lnTo>
                    <a:pt x="12572" y="121538"/>
                  </a:lnTo>
                  <a:lnTo>
                    <a:pt x="63626" y="121538"/>
                  </a:lnTo>
                  <a:lnTo>
                    <a:pt x="63626" y="95123"/>
                  </a:lnTo>
                  <a:close/>
                </a:path>
                <a:path w="245110" h="288289">
                  <a:moveTo>
                    <a:pt x="52704" y="0"/>
                  </a:moveTo>
                  <a:lnTo>
                    <a:pt x="41401" y="0"/>
                  </a:lnTo>
                  <a:lnTo>
                    <a:pt x="36575" y="1904"/>
                  </a:lnTo>
                  <a:lnTo>
                    <a:pt x="28828" y="9651"/>
                  </a:lnTo>
                  <a:lnTo>
                    <a:pt x="26796" y="14477"/>
                  </a:lnTo>
                  <a:lnTo>
                    <a:pt x="26796" y="25526"/>
                  </a:lnTo>
                  <a:lnTo>
                    <a:pt x="28828" y="30352"/>
                  </a:lnTo>
                  <a:lnTo>
                    <a:pt x="32765" y="34289"/>
                  </a:lnTo>
                  <a:lnTo>
                    <a:pt x="36702" y="38353"/>
                  </a:lnTo>
                  <a:lnTo>
                    <a:pt x="41528" y="40258"/>
                  </a:lnTo>
                  <a:lnTo>
                    <a:pt x="52704" y="40258"/>
                  </a:lnTo>
                  <a:lnTo>
                    <a:pt x="57403" y="38353"/>
                  </a:lnTo>
                  <a:lnTo>
                    <a:pt x="65150" y="30352"/>
                  </a:lnTo>
                  <a:lnTo>
                    <a:pt x="67182" y="25526"/>
                  </a:lnTo>
                  <a:lnTo>
                    <a:pt x="67182" y="14477"/>
                  </a:lnTo>
                  <a:lnTo>
                    <a:pt x="65150" y="9651"/>
                  </a:lnTo>
                  <a:lnTo>
                    <a:pt x="57403" y="1904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68848" y="2435859"/>
              <a:ext cx="133223" cy="20205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8072" y="2435859"/>
              <a:ext cx="100329" cy="1964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179441" y="2345308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20320" y="0"/>
                  </a:moveTo>
                  <a:lnTo>
                    <a:pt x="25908" y="0"/>
                  </a:lnTo>
                  <a:lnTo>
                    <a:pt x="30607" y="1904"/>
                  </a:lnTo>
                  <a:lnTo>
                    <a:pt x="34544" y="5841"/>
                  </a:lnTo>
                  <a:lnTo>
                    <a:pt x="38354" y="9651"/>
                  </a:lnTo>
                  <a:lnTo>
                    <a:pt x="40386" y="14477"/>
                  </a:lnTo>
                  <a:lnTo>
                    <a:pt x="40386" y="20065"/>
                  </a:lnTo>
                  <a:lnTo>
                    <a:pt x="40386" y="25526"/>
                  </a:lnTo>
                  <a:lnTo>
                    <a:pt x="38354" y="30352"/>
                  </a:lnTo>
                  <a:lnTo>
                    <a:pt x="34544" y="34289"/>
                  </a:lnTo>
                  <a:lnTo>
                    <a:pt x="30607" y="38353"/>
                  </a:lnTo>
                  <a:lnTo>
                    <a:pt x="25908" y="40258"/>
                  </a:lnTo>
                  <a:lnTo>
                    <a:pt x="20320" y="40258"/>
                  </a:lnTo>
                  <a:lnTo>
                    <a:pt x="14732" y="40258"/>
                  </a:lnTo>
                  <a:lnTo>
                    <a:pt x="9906" y="38353"/>
                  </a:lnTo>
                  <a:lnTo>
                    <a:pt x="5969" y="34289"/>
                  </a:lnTo>
                  <a:lnTo>
                    <a:pt x="2032" y="30352"/>
                  </a:lnTo>
                  <a:lnTo>
                    <a:pt x="0" y="25526"/>
                  </a:lnTo>
                  <a:lnTo>
                    <a:pt x="0" y="20065"/>
                  </a:lnTo>
                  <a:lnTo>
                    <a:pt x="0" y="14477"/>
                  </a:lnTo>
                  <a:lnTo>
                    <a:pt x="2032" y="9651"/>
                  </a:lnTo>
                  <a:lnTo>
                    <a:pt x="5842" y="5841"/>
                  </a:lnTo>
                  <a:lnTo>
                    <a:pt x="9779" y="1904"/>
                  </a:lnTo>
                  <a:lnTo>
                    <a:pt x="14605" y="0"/>
                  </a:lnTo>
                  <a:lnTo>
                    <a:pt x="2032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89681" y="2347467"/>
              <a:ext cx="2882138" cy="72936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65881" y="2792729"/>
              <a:ext cx="753999" cy="284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280" y="2779648"/>
              <a:ext cx="1795119" cy="7360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31312" y="3218561"/>
              <a:ext cx="581660" cy="29718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86834" y="3313429"/>
              <a:ext cx="1345057" cy="28460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444998" y="3236213"/>
              <a:ext cx="239395" cy="272415"/>
            </a:xfrm>
            <a:custGeom>
              <a:avLst/>
              <a:gdLst/>
              <a:ahLst/>
              <a:cxnLst/>
              <a:rect l="l" t="t" r="r" b="b"/>
              <a:pathLst>
                <a:path w="239395" h="272414">
                  <a:moveTo>
                    <a:pt x="191007" y="101346"/>
                  </a:moveTo>
                  <a:lnTo>
                    <a:pt x="158241" y="101346"/>
                  </a:lnTo>
                  <a:lnTo>
                    <a:pt x="158241" y="223647"/>
                  </a:lnTo>
                  <a:lnTo>
                    <a:pt x="169544" y="263906"/>
                  </a:lnTo>
                  <a:lnTo>
                    <a:pt x="187198" y="272414"/>
                  </a:lnTo>
                  <a:lnTo>
                    <a:pt x="193293" y="272414"/>
                  </a:lnTo>
                  <a:lnTo>
                    <a:pt x="230727" y="250317"/>
                  </a:lnTo>
                  <a:lnTo>
                    <a:pt x="231308" y="249300"/>
                  </a:lnTo>
                  <a:lnTo>
                    <a:pt x="203835" y="249300"/>
                  </a:lnTo>
                  <a:lnTo>
                    <a:pt x="199516" y="247269"/>
                  </a:lnTo>
                  <a:lnTo>
                    <a:pt x="196087" y="243205"/>
                  </a:lnTo>
                  <a:lnTo>
                    <a:pt x="192786" y="239013"/>
                  </a:lnTo>
                  <a:lnTo>
                    <a:pt x="191007" y="231139"/>
                  </a:lnTo>
                  <a:lnTo>
                    <a:pt x="191007" y="101346"/>
                  </a:lnTo>
                  <a:close/>
                </a:path>
                <a:path w="239395" h="272414">
                  <a:moveTo>
                    <a:pt x="239140" y="233172"/>
                  </a:moveTo>
                  <a:lnTo>
                    <a:pt x="231393" y="233172"/>
                  </a:lnTo>
                  <a:lnTo>
                    <a:pt x="229107" y="238506"/>
                  </a:lnTo>
                  <a:lnTo>
                    <a:pt x="225932" y="242570"/>
                  </a:lnTo>
                  <a:lnTo>
                    <a:pt x="221868" y="245237"/>
                  </a:lnTo>
                  <a:lnTo>
                    <a:pt x="217804" y="248031"/>
                  </a:lnTo>
                  <a:lnTo>
                    <a:pt x="213487" y="249300"/>
                  </a:lnTo>
                  <a:lnTo>
                    <a:pt x="231308" y="249300"/>
                  </a:lnTo>
                  <a:lnTo>
                    <a:pt x="235279" y="242363"/>
                  </a:lnTo>
                  <a:lnTo>
                    <a:pt x="239140" y="233172"/>
                  </a:lnTo>
                  <a:close/>
                </a:path>
                <a:path w="239395" h="272414">
                  <a:moveTo>
                    <a:pt x="191007" y="27559"/>
                  </a:moveTo>
                  <a:lnTo>
                    <a:pt x="184912" y="27559"/>
                  </a:lnTo>
                  <a:lnTo>
                    <a:pt x="181052" y="36849"/>
                  </a:lnTo>
                  <a:lnTo>
                    <a:pt x="177657" y="44545"/>
                  </a:lnTo>
                  <a:lnTo>
                    <a:pt x="151764" y="80010"/>
                  </a:lnTo>
                  <a:lnTo>
                    <a:pt x="129412" y="94741"/>
                  </a:lnTo>
                  <a:lnTo>
                    <a:pt x="129412" y="101346"/>
                  </a:lnTo>
                  <a:lnTo>
                    <a:pt x="233552" y="101346"/>
                  </a:lnTo>
                  <a:lnTo>
                    <a:pt x="233552" y="87375"/>
                  </a:lnTo>
                  <a:lnTo>
                    <a:pt x="191007" y="87375"/>
                  </a:lnTo>
                  <a:lnTo>
                    <a:pt x="191007" y="27559"/>
                  </a:lnTo>
                  <a:close/>
                </a:path>
                <a:path w="239395" h="272414">
                  <a:moveTo>
                    <a:pt x="115442" y="262000"/>
                  </a:moveTo>
                  <a:lnTo>
                    <a:pt x="0" y="262000"/>
                  </a:lnTo>
                  <a:lnTo>
                    <a:pt x="0" y="269366"/>
                  </a:lnTo>
                  <a:lnTo>
                    <a:pt x="115442" y="269366"/>
                  </a:lnTo>
                  <a:lnTo>
                    <a:pt x="115442" y="262000"/>
                  </a:lnTo>
                  <a:close/>
                </a:path>
                <a:path w="239395" h="272414">
                  <a:moveTo>
                    <a:pt x="105663" y="7365"/>
                  </a:moveTo>
                  <a:lnTo>
                    <a:pt x="15875" y="7365"/>
                  </a:lnTo>
                  <a:lnTo>
                    <a:pt x="21971" y="8889"/>
                  </a:lnTo>
                  <a:lnTo>
                    <a:pt x="27812" y="12064"/>
                  </a:lnTo>
                  <a:lnTo>
                    <a:pt x="38480" y="47625"/>
                  </a:lnTo>
                  <a:lnTo>
                    <a:pt x="38480" y="221741"/>
                  </a:lnTo>
                  <a:lnTo>
                    <a:pt x="23939" y="259603"/>
                  </a:lnTo>
                  <a:lnTo>
                    <a:pt x="9525" y="262000"/>
                  </a:lnTo>
                  <a:lnTo>
                    <a:pt x="99313" y="262000"/>
                  </a:lnTo>
                  <a:lnTo>
                    <a:pt x="76872" y="231076"/>
                  </a:lnTo>
                  <a:lnTo>
                    <a:pt x="76707" y="221741"/>
                  </a:lnTo>
                  <a:lnTo>
                    <a:pt x="76707" y="47625"/>
                  </a:lnTo>
                  <a:lnTo>
                    <a:pt x="91471" y="9763"/>
                  </a:lnTo>
                  <a:lnTo>
                    <a:pt x="98020" y="7963"/>
                  </a:lnTo>
                  <a:lnTo>
                    <a:pt x="105663" y="7365"/>
                  </a:lnTo>
                  <a:close/>
                </a:path>
                <a:path w="239395" h="272414">
                  <a:moveTo>
                    <a:pt x="115442" y="0"/>
                  </a:moveTo>
                  <a:lnTo>
                    <a:pt x="0" y="0"/>
                  </a:lnTo>
                  <a:lnTo>
                    <a:pt x="0" y="7365"/>
                  </a:lnTo>
                  <a:lnTo>
                    <a:pt x="115442" y="7365"/>
                  </a:lnTo>
                  <a:lnTo>
                    <a:pt x="11544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69838" y="3259200"/>
              <a:ext cx="118872" cy="2540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444998" y="3236213"/>
              <a:ext cx="115570" cy="269875"/>
            </a:xfrm>
            <a:custGeom>
              <a:avLst/>
              <a:gdLst/>
              <a:ahLst/>
              <a:cxnLst/>
              <a:rect l="l" t="t" r="r" b="b"/>
              <a:pathLst>
                <a:path w="115570" h="269875">
                  <a:moveTo>
                    <a:pt x="0" y="0"/>
                  </a:moveTo>
                  <a:lnTo>
                    <a:pt x="115442" y="0"/>
                  </a:lnTo>
                  <a:lnTo>
                    <a:pt x="115442" y="7365"/>
                  </a:lnTo>
                  <a:lnTo>
                    <a:pt x="105663" y="7365"/>
                  </a:lnTo>
                  <a:lnTo>
                    <a:pt x="98020" y="7963"/>
                  </a:lnTo>
                  <a:lnTo>
                    <a:pt x="76707" y="47625"/>
                  </a:lnTo>
                  <a:lnTo>
                    <a:pt x="76707" y="221741"/>
                  </a:lnTo>
                  <a:lnTo>
                    <a:pt x="93344" y="260476"/>
                  </a:lnTo>
                  <a:lnTo>
                    <a:pt x="99313" y="262000"/>
                  </a:lnTo>
                  <a:lnTo>
                    <a:pt x="105663" y="262000"/>
                  </a:lnTo>
                  <a:lnTo>
                    <a:pt x="115442" y="262000"/>
                  </a:lnTo>
                  <a:lnTo>
                    <a:pt x="115442" y="269366"/>
                  </a:lnTo>
                  <a:lnTo>
                    <a:pt x="0" y="269366"/>
                  </a:lnTo>
                  <a:lnTo>
                    <a:pt x="0" y="262000"/>
                  </a:lnTo>
                  <a:lnTo>
                    <a:pt x="9525" y="262000"/>
                  </a:lnTo>
                  <a:lnTo>
                    <a:pt x="17315" y="261403"/>
                  </a:lnTo>
                  <a:lnTo>
                    <a:pt x="38480" y="221741"/>
                  </a:lnTo>
                  <a:lnTo>
                    <a:pt x="38480" y="47625"/>
                  </a:lnTo>
                  <a:lnTo>
                    <a:pt x="21971" y="8889"/>
                  </a:lnTo>
                  <a:lnTo>
                    <a:pt x="15875" y="7365"/>
                  </a:lnTo>
                  <a:lnTo>
                    <a:pt x="9525" y="7365"/>
                  </a:lnTo>
                  <a:lnTo>
                    <a:pt x="0" y="7365"/>
                  </a:lnTo>
                  <a:lnTo>
                    <a:pt x="0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121527" y="2340736"/>
            <a:ext cx="491490" cy="297180"/>
            <a:chOff x="6121527" y="2340736"/>
            <a:chExt cx="491490" cy="297180"/>
          </a:xfrm>
        </p:grpSpPr>
        <p:sp>
          <p:nvSpPr>
            <p:cNvPr id="19" name="object 19"/>
            <p:cNvSpPr/>
            <p:nvPr/>
          </p:nvSpPr>
          <p:spPr>
            <a:xfrm>
              <a:off x="6126099" y="2345308"/>
              <a:ext cx="482600" cy="288290"/>
            </a:xfrm>
            <a:custGeom>
              <a:avLst/>
              <a:gdLst/>
              <a:ahLst/>
              <a:cxnLst/>
              <a:rect l="l" t="t" r="r" b="b"/>
              <a:pathLst>
                <a:path w="482600" h="288289">
                  <a:moveTo>
                    <a:pt x="412242" y="94868"/>
                  </a:moveTo>
                  <a:lnTo>
                    <a:pt x="364861" y="109602"/>
                  </a:lnTo>
                  <a:lnTo>
                    <a:pt x="334168" y="152273"/>
                  </a:lnTo>
                  <a:lnTo>
                    <a:pt x="328167" y="193801"/>
                  </a:lnTo>
                  <a:lnTo>
                    <a:pt x="329622" y="214306"/>
                  </a:lnTo>
                  <a:lnTo>
                    <a:pt x="351536" y="262508"/>
                  </a:lnTo>
                  <a:lnTo>
                    <a:pt x="391862" y="286440"/>
                  </a:lnTo>
                  <a:lnTo>
                    <a:pt x="407670" y="288036"/>
                  </a:lnTo>
                  <a:lnTo>
                    <a:pt x="422100" y="286633"/>
                  </a:lnTo>
                  <a:lnTo>
                    <a:pt x="435292" y="282432"/>
                  </a:lnTo>
                  <a:lnTo>
                    <a:pt x="447246" y="275445"/>
                  </a:lnTo>
                  <a:lnTo>
                    <a:pt x="457961" y="265683"/>
                  </a:lnTo>
                  <a:lnTo>
                    <a:pt x="465863" y="255650"/>
                  </a:lnTo>
                  <a:lnTo>
                    <a:pt x="422782" y="255650"/>
                  </a:lnTo>
                  <a:lnTo>
                    <a:pt x="409783" y="254220"/>
                  </a:lnTo>
                  <a:lnTo>
                    <a:pt x="376047" y="232663"/>
                  </a:lnTo>
                  <a:lnTo>
                    <a:pt x="357526" y="188229"/>
                  </a:lnTo>
                  <a:lnTo>
                    <a:pt x="356362" y="169037"/>
                  </a:lnTo>
                  <a:lnTo>
                    <a:pt x="482092" y="169037"/>
                  </a:lnTo>
                  <a:lnTo>
                    <a:pt x="481214" y="157479"/>
                  </a:lnTo>
                  <a:lnTo>
                    <a:pt x="356362" y="157479"/>
                  </a:lnTo>
                  <a:lnTo>
                    <a:pt x="358171" y="146688"/>
                  </a:lnTo>
                  <a:lnTo>
                    <a:pt x="385476" y="112188"/>
                  </a:lnTo>
                  <a:lnTo>
                    <a:pt x="401066" y="108965"/>
                  </a:lnTo>
                  <a:lnTo>
                    <a:pt x="455238" y="108965"/>
                  </a:lnTo>
                  <a:lnTo>
                    <a:pt x="451961" y="106227"/>
                  </a:lnTo>
                  <a:lnTo>
                    <a:pt x="440054" y="99917"/>
                  </a:lnTo>
                  <a:lnTo>
                    <a:pt x="426815" y="96131"/>
                  </a:lnTo>
                  <a:lnTo>
                    <a:pt x="412242" y="94868"/>
                  </a:lnTo>
                  <a:close/>
                </a:path>
                <a:path w="482600" h="288289">
                  <a:moveTo>
                    <a:pt x="475996" y="212089"/>
                  </a:moveTo>
                  <a:lnTo>
                    <a:pt x="453898" y="245871"/>
                  </a:lnTo>
                  <a:lnTo>
                    <a:pt x="422782" y="255650"/>
                  </a:lnTo>
                  <a:lnTo>
                    <a:pt x="465863" y="255650"/>
                  </a:lnTo>
                  <a:lnTo>
                    <a:pt x="466988" y="254220"/>
                  </a:lnTo>
                  <a:lnTo>
                    <a:pt x="474027" y="242157"/>
                  </a:lnTo>
                  <a:lnTo>
                    <a:pt x="479071" y="229465"/>
                  </a:lnTo>
                  <a:lnTo>
                    <a:pt x="482092" y="216153"/>
                  </a:lnTo>
                  <a:lnTo>
                    <a:pt x="475996" y="212089"/>
                  </a:lnTo>
                  <a:close/>
                </a:path>
                <a:path w="482600" h="288289">
                  <a:moveTo>
                    <a:pt x="455238" y="108965"/>
                  </a:moveTo>
                  <a:lnTo>
                    <a:pt x="408177" y="108965"/>
                  </a:lnTo>
                  <a:lnTo>
                    <a:pt x="415035" y="111125"/>
                  </a:lnTo>
                  <a:lnTo>
                    <a:pt x="421640" y="115442"/>
                  </a:lnTo>
                  <a:lnTo>
                    <a:pt x="440562" y="157479"/>
                  </a:lnTo>
                  <a:lnTo>
                    <a:pt x="481214" y="157479"/>
                  </a:lnTo>
                  <a:lnTo>
                    <a:pt x="480875" y="153013"/>
                  </a:lnTo>
                  <a:lnTo>
                    <a:pt x="477218" y="138668"/>
                  </a:lnTo>
                  <a:lnTo>
                    <a:pt x="471108" y="126013"/>
                  </a:lnTo>
                  <a:lnTo>
                    <a:pt x="462533" y="115062"/>
                  </a:lnTo>
                  <a:lnTo>
                    <a:pt x="455238" y="108965"/>
                  </a:lnTo>
                  <a:close/>
                </a:path>
                <a:path w="482600" h="288289">
                  <a:moveTo>
                    <a:pt x="61595" y="114426"/>
                  </a:moveTo>
                  <a:lnTo>
                    <a:pt x="28828" y="114426"/>
                  </a:lnTo>
                  <a:lnTo>
                    <a:pt x="28828" y="236727"/>
                  </a:lnTo>
                  <a:lnTo>
                    <a:pt x="40131" y="276987"/>
                  </a:lnTo>
                  <a:lnTo>
                    <a:pt x="57785" y="285495"/>
                  </a:lnTo>
                  <a:lnTo>
                    <a:pt x="63880" y="285495"/>
                  </a:lnTo>
                  <a:lnTo>
                    <a:pt x="101314" y="263398"/>
                  </a:lnTo>
                  <a:lnTo>
                    <a:pt x="101895" y="262381"/>
                  </a:lnTo>
                  <a:lnTo>
                    <a:pt x="74422" y="262381"/>
                  </a:lnTo>
                  <a:lnTo>
                    <a:pt x="70103" y="260350"/>
                  </a:lnTo>
                  <a:lnTo>
                    <a:pt x="66675" y="256286"/>
                  </a:lnTo>
                  <a:lnTo>
                    <a:pt x="63373" y="252094"/>
                  </a:lnTo>
                  <a:lnTo>
                    <a:pt x="61595" y="244220"/>
                  </a:lnTo>
                  <a:lnTo>
                    <a:pt x="61595" y="114426"/>
                  </a:lnTo>
                  <a:close/>
                </a:path>
                <a:path w="482600" h="288289">
                  <a:moveTo>
                    <a:pt x="109727" y="246252"/>
                  </a:moveTo>
                  <a:lnTo>
                    <a:pt x="101980" y="246252"/>
                  </a:lnTo>
                  <a:lnTo>
                    <a:pt x="99695" y="251587"/>
                  </a:lnTo>
                  <a:lnTo>
                    <a:pt x="96520" y="255650"/>
                  </a:lnTo>
                  <a:lnTo>
                    <a:pt x="92455" y="258317"/>
                  </a:lnTo>
                  <a:lnTo>
                    <a:pt x="88391" y="261112"/>
                  </a:lnTo>
                  <a:lnTo>
                    <a:pt x="84074" y="262381"/>
                  </a:lnTo>
                  <a:lnTo>
                    <a:pt x="101895" y="262381"/>
                  </a:lnTo>
                  <a:lnTo>
                    <a:pt x="105866" y="255444"/>
                  </a:lnTo>
                  <a:lnTo>
                    <a:pt x="109727" y="246252"/>
                  </a:lnTo>
                  <a:close/>
                </a:path>
                <a:path w="482600" h="288289">
                  <a:moveTo>
                    <a:pt x="61595" y="40639"/>
                  </a:moveTo>
                  <a:lnTo>
                    <a:pt x="55499" y="40639"/>
                  </a:lnTo>
                  <a:lnTo>
                    <a:pt x="51639" y="49930"/>
                  </a:lnTo>
                  <a:lnTo>
                    <a:pt x="48244" y="57626"/>
                  </a:lnTo>
                  <a:lnTo>
                    <a:pt x="22351" y="93090"/>
                  </a:lnTo>
                  <a:lnTo>
                    <a:pt x="0" y="107823"/>
                  </a:lnTo>
                  <a:lnTo>
                    <a:pt x="0" y="114426"/>
                  </a:lnTo>
                  <a:lnTo>
                    <a:pt x="104139" y="114426"/>
                  </a:lnTo>
                  <a:lnTo>
                    <a:pt x="104139" y="100456"/>
                  </a:lnTo>
                  <a:lnTo>
                    <a:pt x="61595" y="100456"/>
                  </a:lnTo>
                  <a:lnTo>
                    <a:pt x="61595" y="40639"/>
                  </a:lnTo>
                  <a:close/>
                </a:path>
                <a:path w="482600" h="288289">
                  <a:moveTo>
                    <a:pt x="204470" y="275336"/>
                  </a:moveTo>
                  <a:lnTo>
                    <a:pt x="114173" y="275336"/>
                  </a:lnTo>
                  <a:lnTo>
                    <a:pt x="114173" y="282448"/>
                  </a:lnTo>
                  <a:lnTo>
                    <a:pt x="204470" y="282448"/>
                  </a:lnTo>
                  <a:lnTo>
                    <a:pt x="204470" y="275336"/>
                  </a:lnTo>
                  <a:close/>
                </a:path>
                <a:path w="482600" h="288289">
                  <a:moveTo>
                    <a:pt x="309752" y="275336"/>
                  </a:moveTo>
                  <a:lnTo>
                    <a:pt x="220345" y="275336"/>
                  </a:lnTo>
                  <a:lnTo>
                    <a:pt x="220345" y="282448"/>
                  </a:lnTo>
                  <a:lnTo>
                    <a:pt x="309752" y="282448"/>
                  </a:lnTo>
                  <a:lnTo>
                    <a:pt x="309752" y="275336"/>
                  </a:lnTo>
                  <a:close/>
                </a:path>
                <a:path w="482600" h="288289">
                  <a:moveTo>
                    <a:pt x="175005" y="26035"/>
                  </a:moveTo>
                  <a:lnTo>
                    <a:pt x="131190" y="26035"/>
                  </a:lnTo>
                  <a:lnTo>
                    <a:pt x="133858" y="26796"/>
                  </a:lnTo>
                  <a:lnTo>
                    <a:pt x="138049" y="30225"/>
                  </a:lnTo>
                  <a:lnTo>
                    <a:pt x="141892" y="62535"/>
                  </a:lnTo>
                  <a:lnTo>
                    <a:pt x="141884" y="253745"/>
                  </a:lnTo>
                  <a:lnTo>
                    <a:pt x="133350" y="271525"/>
                  </a:lnTo>
                  <a:lnTo>
                    <a:pt x="128650" y="274065"/>
                  </a:lnTo>
                  <a:lnTo>
                    <a:pt x="122300" y="275336"/>
                  </a:lnTo>
                  <a:lnTo>
                    <a:pt x="195199" y="275336"/>
                  </a:lnTo>
                  <a:lnTo>
                    <a:pt x="188595" y="274319"/>
                  </a:lnTo>
                  <a:lnTo>
                    <a:pt x="184785" y="272288"/>
                  </a:lnTo>
                  <a:lnTo>
                    <a:pt x="175005" y="253745"/>
                  </a:lnTo>
                  <a:lnTo>
                    <a:pt x="175005" y="145161"/>
                  </a:lnTo>
                  <a:lnTo>
                    <a:pt x="182080" y="137995"/>
                  </a:lnTo>
                  <a:lnTo>
                    <a:pt x="187559" y="133095"/>
                  </a:lnTo>
                  <a:lnTo>
                    <a:pt x="175005" y="133095"/>
                  </a:lnTo>
                  <a:lnTo>
                    <a:pt x="175005" y="26035"/>
                  </a:lnTo>
                  <a:close/>
                </a:path>
                <a:path w="482600" h="288289">
                  <a:moveTo>
                    <a:pt x="274438" y="119125"/>
                  </a:moveTo>
                  <a:lnTo>
                    <a:pt x="226822" y="119125"/>
                  </a:lnTo>
                  <a:lnTo>
                    <a:pt x="232283" y="120776"/>
                  </a:lnTo>
                  <a:lnTo>
                    <a:pt x="236854" y="123825"/>
                  </a:lnTo>
                  <a:lnTo>
                    <a:pt x="249491" y="163369"/>
                  </a:lnTo>
                  <a:lnTo>
                    <a:pt x="249554" y="257937"/>
                  </a:lnTo>
                  <a:lnTo>
                    <a:pt x="249174" y="259968"/>
                  </a:lnTo>
                  <a:lnTo>
                    <a:pt x="247776" y="265049"/>
                  </a:lnTo>
                  <a:lnTo>
                    <a:pt x="245490" y="268858"/>
                  </a:lnTo>
                  <a:lnTo>
                    <a:pt x="242188" y="271399"/>
                  </a:lnTo>
                  <a:lnTo>
                    <a:pt x="238887" y="274065"/>
                  </a:lnTo>
                  <a:lnTo>
                    <a:pt x="232917" y="275336"/>
                  </a:lnTo>
                  <a:lnTo>
                    <a:pt x="301243" y="275336"/>
                  </a:lnTo>
                  <a:lnTo>
                    <a:pt x="295401" y="274446"/>
                  </a:lnTo>
                  <a:lnTo>
                    <a:pt x="289051" y="270637"/>
                  </a:lnTo>
                  <a:lnTo>
                    <a:pt x="286765" y="268224"/>
                  </a:lnTo>
                  <a:lnTo>
                    <a:pt x="285496" y="265049"/>
                  </a:lnTo>
                  <a:lnTo>
                    <a:pt x="283590" y="260730"/>
                  </a:lnTo>
                  <a:lnTo>
                    <a:pt x="282802" y="253745"/>
                  </a:lnTo>
                  <a:lnTo>
                    <a:pt x="282701" y="177037"/>
                  </a:lnTo>
                  <a:lnTo>
                    <a:pt x="282463" y="161415"/>
                  </a:lnTo>
                  <a:lnTo>
                    <a:pt x="281749" y="148447"/>
                  </a:lnTo>
                  <a:lnTo>
                    <a:pt x="280558" y="138122"/>
                  </a:lnTo>
                  <a:lnTo>
                    <a:pt x="278891" y="130428"/>
                  </a:lnTo>
                  <a:lnTo>
                    <a:pt x="275865" y="121902"/>
                  </a:lnTo>
                  <a:lnTo>
                    <a:pt x="274438" y="119125"/>
                  </a:lnTo>
                  <a:close/>
                </a:path>
                <a:path w="482600" h="288289">
                  <a:moveTo>
                    <a:pt x="235838" y="95123"/>
                  </a:moveTo>
                  <a:lnTo>
                    <a:pt x="194802" y="113204"/>
                  </a:lnTo>
                  <a:lnTo>
                    <a:pt x="175005" y="133095"/>
                  </a:lnTo>
                  <a:lnTo>
                    <a:pt x="187559" y="133095"/>
                  </a:lnTo>
                  <a:lnTo>
                    <a:pt x="188642" y="132127"/>
                  </a:lnTo>
                  <a:lnTo>
                    <a:pt x="194704" y="127569"/>
                  </a:lnTo>
                  <a:lnTo>
                    <a:pt x="200278" y="124332"/>
                  </a:lnTo>
                  <a:lnTo>
                    <a:pt x="207263" y="120903"/>
                  </a:lnTo>
                  <a:lnTo>
                    <a:pt x="213995" y="119125"/>
                  </a:lnTo>
                  <a:lnTo>
                    <a:pt x="274438" y="119125"/>
                  </a:lnTo>
                  <a:lnTo>
                    <a:pt x="272113" y="114601"/>
                  </a:lnTo>
                  <a:lnTo>
                    <a:pt x="243290" y="95648"/>
                  </a:lnTo>
                  <a:lnTo>
                    <a:pt x="235838" y="95123"/>
                  </a:lnTo>
                  <a:close/>
                </a:path>
                <a:path w="482600" h="288289">
                  <a:moveTo>
                    <a:pt x="175005" y="0"/>
                  </a:moveTo>
                  <a:lnTo>
                    <a:pt x="165862" y="0"/>
                  </a:lnTo>
                  <a:lnTo>
                    <a:pt x="111378" y="22225"/>
                  </a:lnTo>
                  <a:lnTo>
                    <a:pt x="114173" y="29210"/>
                  </a:lnTo>
                  <a:lnTo>
                    <a:pt x="120396" y="27050"/>
                  </a:lnTo>
                  <a:lnTo>
                    <a:pt x="124967" y="26035"/>
                  </a:lnTo>
                  <a:lnTo>
                    <a:pt x="175005" y="26035"/>
                  </a:lnTo>
                  <a:lnTo>
                    <a:pt x="1750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9695" y="2435605"/>
              <a:ext cx="163068" cy="20231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21527" y="2381376"/>
              <a:ext cx="118872" cy="25400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237478" y="2345308"/>
              <a:ext cx="198755" cy="282575"/>
            </a:xfrm>
            <a:custGeom>
              <a:avLst/>
              <a:gdLst/>
              <a:ahLst/>
              <a:cxnLst/>
              <a:rect l="l" t="t" r="r" b="b"/>
              <a:pathLst>
                <a:path w="198754" h="282575">
                  <a:moveTo>
                    <a:pt x="54483" y="0"/>
                  </a:moveTo>
                  <a:lnTo>
                    <a:pt x="63626" y="0"/>
                  </a:lnTo>
                  <a:lnTo>
                    <a:pt x="63626" y="133095"/>
                  </a:lnTo>
                  <a:lnTo>
                    <a:pt x="74102" y="122072"/>
                  </a:lnTo>
                  <a:lnTo>
                    <a:pt x="105028" y="98980"/>
                  </a:lnTo>
                  <a:lnTo>
                    <a:pt x="124460" y="95123"/>
                  </a:lnTo>
                  <a:lnTo>
                    <a:pt x="131911" y="95648"/>
                  </a:lnTo>
                  <a:lnTo>
                    <a:pt x="164486" y="121902"/>
                  </a:lnTo>
                  <a:lnTo>
                    <a:pt x="171084" y="161415"/>
                  </a:lnTo>
                  <a:lnTo>
                    <a:pt x="171323" y="177037"/>
                  </a:lnTo>
                  <a:lnTo>
                    <a:pt x="171323" y="241300"/>
                  </a:lnTo>
                  <a:lnTo>
                    <a:pt x="171323" y="252856"/>
                  </a:lnTo>
                  <a:lnTo>
                    <a:pt x="172212" y="260730"/>
                  </a:lnTo>
                  <a:lnTo>
                    <a:pt x="174117" y="265049"/>
                  </a:lnTo>
                  <a:lnTo>
                    <a:pt x="175387" y="268224"/>
                  </a:lnTo>
                  <a:lnTo>
                    <a:pt x="177673" y="270637"/>
                  </a:lnTo>
                  <a:lnTo>
                    <a:pt x="180848" y="272541"/>
                  </a:lnTo>
                  <a:lnTo>
                    <a:pt x="184023" y="274446"/>
                  </a:lnTo>
                  <a:lnTo>
                    <a:pt x="189864" y="275336"/>
                  </a:lnTo>
                  <a:lnTo>
                    <a:pt x="198374" y="275336"/>
                  </a:lnTo>
                  <a:lnTo>
                    <a:pt x="198374" y="282448"/>
                  </a:lnTo>
                  <a:lnTo>
                    <a:pt x="108966" y="282448"/>
                  </a:lnTo>
                  <a:lnTo>
                    <a:pt x="108966" y="275336"/>
                  </a:lnTo>
                  <a:lnTo>
                    <a:pt x="113157" y="275336"/>
                  </a:lnTo>
                  <a:lnTo>
                    <a:pt x="121538" y="275336"/>
                  </a:lnTo>
                  <a:lnTo>
                    <a:pt x="127508" y="274065"/>
                  </a:lnTo>
                  <a:lnTo>
                    <a:pt x="130810" y="271399"/>
                  </a:lnTo>
                  <a:lnTo>
                    <a:pt x="134112" y="268858"/>
                  </a:lnTo>
                  <a:lnTo>
                    <a:pt x="136398" y="265049"/>
                  </a:lnTo>
                  <a:lnTo>
                    <a:pt x="137795" y="259968"/>
                  </a:lnTo>
                  <a:lnTo>
                    <a:pt x="138175" y="257937"/>
                  </a:lnTo>
                  <a:lnTo>
                    <a:pt x="138302" y="251713"/>
                  </a:lnTo>
                  <a:lnTo>
                    <a:pt x="138302" y="241300"/>
                  </a:lnTo>
                  <a:lnTo>
                    <a:pt x="138302" y="177037"/>
                  </a:lnTo>
                  <a:lnTo>
                    <a:pt x="135255" y="137794"/>
                  </a:lnTo>
                  <a:lnTo>
                    <a:pt x="115443" y="119125"/>
                  </a:lnTo>
                  <a:lnTo>
                    <a:pt x="109093" y="119125"/>
                  </a:lnTo>
                  <a:lnTo>
                    <a:pt x="102616" y="119125"/>
                  </a:lnTo>
                  <a:lnTo>
                    <a:pt x="63626" y="145161"/>
                  </a:lnTo>
                  <a:lnTo>
                    <a:pt x="63626" y="241300"/>
                  </a:lnTo>
                  <a:lnTo>
                    <a:pt x="63626" y="253745"/>
                  </a:lnTo>
                  <a:lnTo>
                    <a:pt x="83820" y="275336"/>
                  </a:lnTo>
                  <a:lnTo>
                    <a:pt x="93091" y="275336"/>
                  </a:lnTo>
                  <a:lnTo>
                    <a:pt x="93091" y="282448"/>
                  </a:lnTo>
                  <a:lnTo>
                    <a:pt x="2794" y="282448"/>
                  </a:lnTo>
                  <a:lnTo>
                    <a:pt x="2794" y="275336"/>
                  </a:lnTo>
                  <a:lnTo>
                    <a:pt x="10922" y="275336"/>
                  </a:lnTo>
                  <a:lnTo>
                    <a:pt x="17272" y="274065"/>
                  </a:lnTo>
                  <a:lnTo>
                    <a:pt x="21971" y="271525"/>
                  </a:lnTo>
                  <a:lnTo>
                    <a:pt x="24511" y="270255"/>
                  </a:lnTo>
                  <a:lnTo>
                    <a:pt x="26670" y="267715"/>
                  </a:lnTo>
                  <a:lnTo>
                    <a:pt x="28321" y="264032"/>
                  </a:lnTo>
                  <a:lnTo>
                    <a:pt x="29845" y="260350"/>
                  </a:lnTo>
                  <a:lnTo>
                    <a:pt x="30607" y="252729"/>
                  </a:lnTo>
                  <a:lnTo>
                    <a:pt x="30607" y="241300"/>
                  </a:lnTo>
                  <a:lnTo>
                    <a:pt x="30607" y="76580"/>
                  </a:lnTo>
                  <a:lnTo>
                    <a:pt x="29210" y="38353"/>
                  </a:lnTo>
                  <a:lnTo>
                    <a:pt x="24637" y="28575"/>
                  </a:lnTo>
                  <a:lnTo>
                    <a:pt x="22479" y="26796"/>
                  </a:lnTo>
                  <a:lnTo>
                    <a:pt x="19812" y="26035"/>
                  </a:lnTo>
                  <a:lnTo>
                    <a:pt x="16383" y="26035"/>
                  </a:lnTo>
                  <a:lnTo>
                    <a:pt x="13588" y="26035"/>
                  </a:lnTo>
                  <a:lnTo>
                    <a:pt x="9017" y="27050"/>
                  </a:lnTo>
                  <a:lnTo>
                    <a:pt x="2794" y="29210"/>
                  </a:lnTo>
                  <a:lnTo>
                    <a:pt x="0" y="22225"/>
                  </a:lnTo>
                  <a:lnTo>
                    <a:pt x="54483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272269" y="2341117"/>
            <a:ext cx="376555" cy="297180"/>
            <a:chOff x="9272269" y="2341117"/>
            <a:chExt cx="376555" cy="297180"/>
          </a:xfrm>
        </p:grpSpPr>
        <p:sp>
          <p:nvSpPr>
            <p:cNvPr id="24" name="object 24"/>
            <p:cNvSpPr/>
            <p:nvPr/>
          </p:nvSpPr>
          <p:spPr>
            <a:xfrm>
              <a:off x="9276841" y="2345689"/>
              <a:ext cx="367665" cy="287655"/>
            </a:xfrm>
            <a:custGeom>
              <a:avLst/>
              <a:gdLst/>
              <a:ahLst/>
              <a:cxnLst/>
              <a:rect l="l" t="t" r="r" b="b"/>
              <a:pathLst>
                <a:path w="367665" h="287655">
                  <a:moveTo>
                    <a:pt x="88010" y="94742"/>
                  </a:moveTo>
                  <a:lnTo>
                    <a:pt x="45084" y="106552"/>
                  </a:lnTo>
                  <a:lnTo>
                    <a:pt x="12446" y="143129"/>
                  </a:lnTo>
                  <a:lnTo>
                    <a:pt x="783" y="180383"/>
                  </a:lnTo>
                  <a:lnTo>
                    <a:pt x="0" y="192912"/>
                  </a:lnTo>
                  <a:lnTo>
                    <a:pt x="1283" y="209651"/>
                  </a:lnTo>
                  <a:lnTo>
                    <a:pt x="20447" y="254888"/>
                  </a:lnTo>
                  <a:lnTo>
                    <a:pt x="66327" y="285607"/>
                  </a:lnTo>
                  <a:lnTo>
                    <a:pt x="85851" y="287655"/>
                  </a:lnTo>
                  <a:lnTo>
                    <a:pt x="98157" y="286867"/>
                  </a:lnTo>
                  <a:lnTo>
                    <a:pt x="109902" y="284495"/>
                  </a:lnTo>
                  <a:lnTo>
                    <a:pt x="121052" y="280529"/>
                  </a:lnTo>
                  <a:lnTo>
                    <a:pt x="131572" y="274955"/>
                  </a:lnTo>
                  <a:lnTo>
                    <a:pt x="133476" y="273558"/>
                  </a:lnTo>
                  <a:lnTo>
                    <a:pt x="94360" y="273558"/>
                  </a:lnTo>
                  <a:lnTo>
                    <a:pt x="82101" y="271750"/>
                  </a:lnTo>
                  <a:lnTo>
                    <a:pt x="52704" y="244729"/>
                  </a:lnTo>
                  <a:lnTo>
                    <a:pt x="37935" y="195365"/>
                  </a:lnTo>
                  <a:lnTo>
                    <a:pt x="36956" y="176149"/>
                  </a:lnTo>
                  <a:lnTo>
                    <a:pt x="37363" y="164411"/>
                  </a:lnTo>
                  <a:lnTo>
                    <a:pt x="51085" y="122523"/>
                  </a:lnTo>
                  <a:lnTo>
                    <a:pt x="74802" y="107696"/>
                  </a:lnTo>
                  <a:lnTo>
                    <a:pt x="133424" y="107696"/>
                  </a:lnTo>
                  <a:lnTo>
                    <a:pt x="125269" y="102568"/>
                  </a:lnTo>
                  <a:lnTo>
                    <a:pt x="107658" y="96696"/>
                  </a:lnTo>
                  <a:lnTo>
                    <a:pt x="88010" y="94742"/>
                  </a:lnTo>
                  <a:close/>
                </a:path>
                <a:path w="367665" h="287655">
                  <a:moveTo>
                    <a:pt x="133424" y="107696"/>
                  </a:moveTo>
                  <a:lnTo>
                    <a:pt x="81914" y="107696"/>
                  </a:lnTo>
                  <a:lnTo>
                    <a:pt x="92317" y="108886"/>
                  </a:lnTo>
                  <a:lnTo>
                    <a:pt x="101790" y="112458"/>
                  </a:lnTo>
                  <a:lnTo>
                    <a:pt x="126950" y="141940"/>
                  </a:lnTo>
                  <a:lnTo>
                    <a:pt x="137376" y="180091"/>
                  </a:lnTo>
                  <a:lnTo>
                    <a:pt x="138683" y="203073"/>
                  </a:lnTo>
                  <a:lnTo>
                    <a:pt x="137898" y="220981"/>
                  </a:lnTo>
                  <a:lnTo>
                    <a:pt x="126110" y="257683"/>
                  </a:lnTo>
                  <a:lnTo>
                    <a:pt x="94360" y="273558"/>
                  </a:lnTo>
                  <a:lnTo>
                    <a:pt x="133476" y="273558"/>
                  </a:lnTo>
                  <a:lnTo>
                    <a:pt x="163956" y="237236"/>
                  </a:lnTo>
                  <a:lnTo>
                    <a:pt x="174904" y="199945"/>
                  </a:lnTo>
                  <a:lnTo>
                    <a:pt x="175640" y="187706"/>
                  </a:lnTo>
                  <a:lnTo>
                    <a:pt x="174309" y="170848"/>
                  </a:lnTo>
                  <a:lnTo>
                    <a:pt x="170322" y="154955"/>
                  </a:lnTo>
                  <a:lnTo>
                    <a:pt x="163693" y="140039"/>
                  </a:lnTo>
                  <a:lnTo>
                    <a:pt x="154431" y="126111"/>
                  </a:lnTo>
                  <a:lnTo>
                    <a:pt x="140856" y="112369"/>
                  </a:lnTo>
                  <a:lnTo>
                    <a:pt x="133424" y="107696"/>
                  </a:lnTo>
                  <a:close/>
                </a:path>
                <a:path w="367665" h="287655">
                  <a:moveTo>
                    <a:pt x="316102" y="274955"/>
                  </a:moveTo>
                  <a:lnTo>
                    <a:pt x="207390" y="274955"/>
                  </a:lnTo>
                  <a:lnTo>
                    <a:pt x="207390" y="282067"/>
                  </a:lnTo>
                  <a:lnTo>
                    <a:pt x="316102" y="282067"/>
                  </a:lnTo>
                  <a:lnTo>
                    <a:pt x="316102" y="274955"/>
                  </a:lnTo>
                  <a:close/>
                </a:path>
                <a:path w="367665" h="287655">
                  <a:moveTo>
                    <a:pt x="274319" y="114426"/>
                  </a:moveTo>
                  <a:lnTo>
                    <a:pt x="241553" y="114426"/>
                  </a:lnTo>
                  <a:lnTo>
                    <a:pt x="241553" y="234061"/>
                  </a:lnTo>
                  <a:lnTo>
                    <a:pt x="241409" y="242988"/>
                  </a:lnTo>
                  <a:lnTo>
                    <a:pt x="220852" y="274955"/>
                  </a:lnTo>
                  <a:lnTo>
                    <a:pt x="291337" y="274955"/>
                  </a:lnTo>
                  <a:lnTo>
                    <a:pt x="274319" y="234061"/>
                  </a:lnTo>
                  <a:lnTo>
                    <a:pt x="274319" y="114426"/>
                  </a:lnTo>
                  <a:close/>
                </a:path>
                <a:path w="367665" h="287655">
                  <a:moveTo>
                    <a:pt x="321182" y="100075"/>
                  </a:moveTo>
                  <a:lnTo>
                    <a:pt x="206248" y="100075"/>
                  </a:lnTo>
                  <a:lnTo>
                    <a:pt x="206248" y="114426"/>
                  </a:lnTo>
                  <a:lnTo>
                    <a:pt x="321182" y="114426"/>
                  </a:lnTo>
                  <a:lnTo>
                    <a:pt x="321182" y="100075"/>
                  </a:lnTo>
                  <a:close/>
                </a:path>
                <a:path w="367665" h="287655">
                  <a:moveTo>
                    <a:pt x="317500" y="0"/>
                  </a:moveTo>
                  <a:lnTo>
                    <a:pt x="276986" y="11557"/>
                  </a:lnTo>
                  <a:lnTo>
                    <a:pt x="250316" y="42037"/>
                  </a:lnTo>
                  <a:lnTo>
                    <a:pt x="241601" y="86995"/>
                  </a:lnTo>
                  <a:lnTo>
                    <a:pt x="241553" y="100075"/>
                  </a:lnTo>
                  <a:lnTo>
                    <a:pt x="274319" y="100075"/>
                  </a:lnTo>
                  <a:lnTo>
                    <a:pt x="274435" y="75041"/>
                  </a:lnTo>
                  <a:lnTo>
                    <a:pt x="274506" y="67758"/>
                  </a:lnTo>
                  <a:lnTo>
                    <a:pt x="279018" y="27432"/>
                  </a:lnTo>
                  <a:lnTo>
                    <a:pt x="295655" y="14224"/>
                  </a:lnTo>
                  <a:lnTo>
                    <a:pt x="356826" y="14224"/>
                  </a:lnTo>
                  <a:lnTo>
                    <a:pt x="355853" y="13462"/>
                  </a:lnTo>
                  <a:lnTo>
                    <a:pt x="346878" y="7554"/>
                  </a:lnTo>
                  <a:lnTo>
                    <a:pt x="337486" y="3349"/>
                  </a:lnTo>
                  <a:lnTo>
                    <a:pt x="327689" y="835"/>
                  </a:lnTo>
                  <a:lnTo>
                    <a:pt x="317500" y="0"/>
                  </a:lnTo>
                  <a:close/>
                </a:path>
                <a:path w="367665" h="287655">
                  <a:moveTo>
                    <a:pt x="356826" y="14224"/>
                  </a:moveTo>
                  <a:lnTo>
                    <a:pt x="306831" y="14224"/>
                  </a:lnTo>
                  <a:lnTo>
                    <a:pt x="311403" y="15494"/>
                  </a:lnTo>
                  <a:lnTo>
                    <a:pt x="319531" y="20574"/>
                  </a:lnTo>
                  <a:lnTo>
                    <a:pt x="324103" y="25400"/>
                  </a:lnTo>
                  <a:lnTo>
                    <a:pt x="329056" y="32638"/>
                  </a:lnTo>
                  <a:lnTo>
                    <a:pt x="333882" y="39877"/>
                  </a:lnTo>
                  <a:lnTo>
                    <a:pt x="338074" y="44576"/>
                  </a:lnTo>
                  <a:lnTo>
                    <a:pt x="341375" y="46736"/>
                  </a:lnTo>
                  <a:lnTo>
                    <a:pt x="344804" y="48895"/>
                  </a:lnTo>
                  <a:lnTo>
                    <a:pt x="347979" y="50037"/>
                  </a:lnTo>
                  <a:lnTo>
                    <a:pt x="354964" y="50037"/>
                  </a:lnTo>
                  <a:lnTo>
                    <a:pt x="358775" y="48260"/>
                  </a:lnTo>
                  <a:lnTo>
                    <a:pt x="362330" y="44576"/>
                  </a:lnTo>
                  <a:lnTo>
                    <a:pt x="365632" y="41275"/>
                  </a:lnTo>
                  <a:lnTo>
                    <a:pt x="367283" y="37464"/>
                  </a:lnTo>
                  <a:lnTo>
                    <a:pt x="367283" y="26162"/>
                  </a:lnTo>
                  <a:lnTo>
                    <a:pt x="363474" y="19431"/>
                  </a:lnTo>
                  <a:lnTo>
                    <a:pt x="356826" y="14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272269" y="2435859"/>
              <a:ext cx="184784" cy="202057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483089" y="2345689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90" h="282575">
                  <a:moveTo>
                    <a:pt x="111251" y="0"/>
                  </a:moveTo>
                  <a:lnTo>
                    <a:pt x="149605" y="13462"/>
                  </a:lnTo>
                  <a:lnTo>
                    <a:pt x="161035" y="26162"/>
                  </a:lnTo>
                  <a:lnTo>
                    <a:pt x="161035" y="33527"/>
                  </a:lnTo>
                  <a:lnTo>
                    <a:pt x="161035" y="37464"/>
                  </a:lnTo>
                  <a:lnTo>
                    <a:pt x="159384" y="41275"/>
                  </a:lnTo>
                  <a:lnTo>
                    <a:pt x="155955" y="44704"/>
                  </a:lnTo>
                  <a:lnTo>
                    <a:pt x="152526" y="48260"/>
                  </a:lnTo>
                  <a:lnTo>
                    <a:pt x="148716" y="50037"/>
                  </a:lnTo>
                  <a:lnTo>
                    <a:pt x="144779" y="50037"/>
                  </a:lnTo>
                  <a:lnTo>
                    <a:pt x="141731" y="50037"/>
                  </a:lnTo>
                  <a:lnTo>
                    <a:pt x="122808" y="32638"/>
                  </a:lnTo>
                  <a:lnTo>
                    <a:pt x="117855" y="25400"/>
                  </a:lnTo>
                  <a:lnTo>
                    <a:pt x="113283" y="20574"/>
                  </a:lnTo>
                  <a:lnTo>
                    <a:pt x="109219" y="18034"/>
                  </a:lnTo>
                  <a:lnTo>
                    <a:pt x="105155" y="15494"/>
                  </a:lnTo>
                  <a:lnTo>
                    <a:pt x="100583" y="14224"/>
                  </a:lnTo>
                  <a:lnTo>
                    <a:pt x="95503" y="14224"/>
                  </a:lnTo>
                  <a:lnTo>
                    <a:pt x="89407" y="14224"/>
                  </a:lnTo>
                  <a:lnTo>
                    <a:pt x="84327" y="15875"/>
                  </a:lnTo>
                  <a:lnTo>
                    <a:pt x="80009" y="19176"/>
                  </a:lnTo>
                  <a:lnTo>
                    <a:pt x="75818" y="22351"/>
                  </a:lnTo>
                  <a:lnTo>
                    <a:pt x="68258" y="67758"/>
                  </a:lnTo>
                  <a:lnTo>
                    <a:pt x="68071" y="86995"/>
                  </a:lnTo>
                  <a:lnTo>
                    <a:pt x="68071" y="100075"/>
                  </a:lnTo>
                  <a:lnTo>
                    <a:pt x="114934" y="100075"/>
                  </a:lnTo>
                  <a:lnTo>
                    <a:pt x="114934" y="114426"/>
                  </a:lnTo>
                  <a:lnTo>
                    <a:pt x="68071" y="114426"/>
                  </a:lnTo>
                  <a:lnTo>
                    <a:pt x="68071" y="234061"/>
                  </a:lnTo>
                  <a:lnTo>
                    <a:pt x="78612" y="272034"/>
                  </a:lnTo>
                  <a:lnTo>
                    <a:pt x="85089" y="274955"/>
                  </a:lnTo>
                  <a:lnTo>
                    <a:pt x="93344" y="274955"/>
                  </a:lnTo>
                  <a:lnTo>
                    <a:pt x="109854" y="274955"/>
                  </a:lnTo>
                  <a:lnTo>
                    <a:pt x="109854" y="282067"/>
                  </a:lnTo>
                  <a:lnTo>
                    <a:pt x="1142" y="282067"/>
                  </a:lnTo>
                  <a:lnTo>
                    <a:pt x="1142" y="274955"/>
                  </a:lnTo>
                  <a:lnTo>
                    <a:pt x="9270" y="274955"/>
                  </a:lnTo>
                  <a:lnTo>
                    <a:pt x="14604" y="274955"/>
                  </a:lnTo>
                  <a:lnTo>
                    <a:pt x="35305" y="234061"/>
                  </a:lnTo>
                  <a:lnTo>
                    <a:pt x="35305" y="114426"/>
                  </a:lnTo>
                  <a:lnTo>
                    <a:pt x="0" y="114426"/>
                  </a:lnTo>
                  <a:lnTo>
                    <a:pt x="0" y="100075"/>
                  </a:lnTo>
                  <a:lnTo>
                    <a:pt x="35305" y="100075"/>
                  </a:lnTo>
                  <a:lnTo>
                    <a:pt x="35305" y="88137"/>
                  </a:lnTo>
                  <a:lnTo>
                    <a:pt x="35853" y="75041"/>
                  </a:lnTo>
                  <a:lnTo>
                    <a:pt x="49021" y="33059"/>
                  </a:lnTo>
                  <a:lnTo>
                    <a:pt x="80051" y="6482"/>
                  </a:lnTo>
                  <a:lnTo>
                    <a:pt x="100296" y="716"/>
                  </a:lnTo>
                  <a:lnTo>
                    <a:pt x="1112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7" name="object 27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307573" y="2340736"/>
            <a:ext cx="1425448" cy="379475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918959" y="2435605"/>
            <a:ext cx="1913382" cy="641223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987796" y="2779648"/>
            <a:ext cx="616331" cy="297180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9126855" y="2779648"/>
            <a:ext cx="615696" cy="295401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030079" y="2874517"/>
            <a:ext cx="832485" cy="202311"/>
          </a:xfrm>
          <a:prstGeom prst="rect">
            <a:avLst/>
          </a:prstGeom>
        </p:spPr>
      </p:pic>
      <p:pic>
        <p:nvPicPr>
          <p:cNvPr id="32" name="object 3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1179047" y="2874772"/>
            <a:ext cx="559562" cy="202057"/>
          </a:xfrm>
          <a:prstGeom prst="rect">
            <a:avLst/>
          </a:prstGeom>
        </p:spPr>
      </p:pic>
      <p:grpSp>
        <p:nvGrpSpPr>
          <p:cNvPr id="33" name="object 33"/>
          <p:cNvGrpSpPr/>
          <p:nvPr/>
        </p:nvGrpSpPr>
        <p:grpSpPr>
          <a:xfrm>
            <a:off x="5808979" y="3218560"/>
            <a:ext cx="5931535" cy="818515"/>
            <a:chOff x="5808979" y="3218560"/>
            <a:chExt cx="5931535" cy="818515"/>
          </a:xfrm>
        </p:grpSpPr>
        <p:pic>
          <p:nvPicPr>
            <p:cNvPr id="34" name="object 3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5863970" y="3259200"/>
              <a:ext cx="803021" cy="256540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26446" y="3218560"/>
              <a:ext cx="1280541" cy="297180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528561" y="3218560"/>
              <a:ext cx="3541776" cy="8183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808979" y="3657472"/>
              <a:ext cx="583184" cy="297180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224770" y="3657472"/>
              <a:ext cx="855852" cy="297180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1230609" y="3702684"/>
              <a:ext cx="505459" cy="247650"/>
            </a:xfrm>
            <a:custGeom>
              <a:avLst/>
              <a:gdLst/>
              <a:ahLst/>
              <a:cxnLst/>
              <a:rect l="l" t="t" r="r" b="b"/>
              <a:pathLst>
                <a:path w="505459" h="247650">
                  <a:moveTo>
                    <a:pt x="88011" y="54482"/>
                  </a:moveTo>
                  <a:lnTo>
                    <a:pt x="45085" y="66293"/>
                  </a:lnTo>
                  <a:lnTo>
                    <a:pt x="12446" y="102869"/>
                  </a:lnTo>
                  <a:lnTo>
                    <a:pt x="783" y="140124"/>
                  </a:lnTo>
                  <a:lnTo>
                    <a:pt x="0" y="152653"/>
                  </a:lnTo>
                  <a:lnTo>
                    <a:pt x="1283" y="169392"/>
                  </a:lnTo>
                  <a:lnTo>
                    <a:pt x="20447" y="214629"/>
                  </a:lnTo>
                  <a:lnTo>
                    <a:pt x="66327" y="245348"/>
                  </a:lnTo>
                  <a:lnTo>
                    <a:pt x="85851" y="247395"/>
                  </a:lnTo>
                  <a:lnTo>
                    <a:pt x="98157" y="246608"/>
                  </a:lnTo>
                  <a:lnTo>
                    <a:pt x="109902" y="244236"/>
                  </a:lnTo>
                  <a:lnTo>
                    <a:pt x="121052" y="240270"/>
                  </a:lnTo>
                  <a:lnTo>
                    <a:pt x="131572" y="234695"/>
                  </a:lnTo>
                  <a:lnTo>
                    <a:pt x="133476" y="233298"/>
                  </a:lnTo>
                  <a:lnTo>
                    <a:pt x="94361" y="233298"/>
                  </a:lnTo>
                  <a:lnTo>
                    <a:pt x="82101" y="231491"/>
                  </a:lnTo>
                  <a:lnTo>
                    <a:pt x="52705" y="204469"/>
                  </a:lnTo>
                  <a:lnTo>
                    <a:pt x="37935" y="155106"/>
                  </a:lnTo>
                  <a:lnTo>
                    <a:pt x="36957" y="135889"/>
                  </a:lnTo>
                  <a:lnTo>
                    <a:pt x="37363" y="124152"/>
                  </a:lnTo>
                  <a:lnTo>
                    <a:pt x="51085" y="82264"/>
                  </a:lnTo>
                  <a:lnTo>
                    <a:pt x="74803" y="67437"/>
                  </a:lnTo>
                  <a:lnTo>
                    <a:pt x="133424" y="67437"/>
                  </a:lnTo>
                  <a:lnTo>
                    <a:pt x="125269" y="62309"/>
                  </a:lnTo>
                  <a:lnTo>
                    <a:pt x="107658" y="56437"/>
                  </a:lnTo>
                  <a:lnTo>
                    <a:pt x="88011" y="54482"/>
                  </a:lnTo>
                  <a:close/>
                </a:path>
                <a:path w="505459" h="247650">
                  <a:moveTo>
                    <a:pt x="133424" y="67437"/>
                  </a:moveTo>
                  <a:lnTo>
                    <a:pt x="81915" y="67437"/>
                  </a:lnTo>
                  <a:lnTo>
                    <a:pt x="92317" y="68627"/>
                  </a:lnTo>
                  <a:lnTo>
                    <a:pt x="101790" y="72199"/>
                  </a:lnTo>
                  <a:lnTo>
                    <a:pt x="126950" y="101681"/>
                  </a:lnTo>
                  <a:lnTo>
                    <a:pt x="137376" y="139832"/>
                  </a:lnTo>
                  <a:lnTo>
                    <a:pt x="138684" y="162813"/>
                  </a:lnTo>
                  <a:lnTo>
                    <a:pt x="137898" y="180722"/>
                  </a:lnTo>
                  <a:lnTo>
                    <a:pt x="126111" y="217423"/>
                  </a:lnTo>
                  <a:lnTo>
                    <a:pt x="94361" y="233298"/>
                  </a:lnTo>
                  <a:lnTo>
                    <a:pt x="133476" y="233298"/>
                  </a:lnTo>
                  <a:lnTo>
                    <a:pt x="163957" y="196976"/>
                  </a:lnTo>
                  <a:lnTo>
                    <a:pt x="174904" y="159686"/>
                  </a:lnTo>
                  <a:lnTo>
                    <a:pt x="175641" y="147446"/>
                  </a:lnTo>
                  <a:lnTo>
                    <a:pt x="174309" y="130589"/>
                  </a:lnTo>
                  <a:lnTo>
                    <a:pt x="170322" y="114696"/>
                  </a:lnTo>
                  <a:lnTo>
                    <a:pt x="163693" y="99780"/>
                  </a:lnTo>
                  <a:lnTo>
                    <a:pt x="154432" y="85851"/>
                  </a:lnTo>
                  <a:lnTo>
                    <a:pt x="140856" y="72110"/>
                  </a:lnTo>
                  <a:lnTo>
                    <a:pt x="133424" y="67437"/>
                  </a:lnTo>
                  <a:close/>
                </a:path>
                <a:path w="505459" h="247650">
                  <a:moveTo>
                    <a:pt x="253111" y="67056"/>
                  </a:moveTo>
                  <a:lnTo>
                    <a:pt x="198882" y="67056"/>
                  </a:lnTo>
                  <a:lnTo>
                    <a:pt x="205486" y="67944"/>
                  </a:lnTo>
                  <a:lnTo>
                    <a:pt x="212851" y="71500"/>
                  </a:lnTo>
                  <a:lnTo>
                    <a:pt x="220330" y="181609"/>
                  </a:lnTo>
                  <a:lnTo>
                    <a:pt x="220481" y="188483"/>
                  </a:lnTo>
                  <a:lnTo>
                    <a:pt x="230632" y="228425"/>
                  </a:lnTo>
                  <a:lnTo>
                    <a:pt x="266700" y="247395"/>
                  </a:lnTo>
                  <a:lnTo>
                    <a:pt x="273464" y="246989"/>
                  </a:lnTo>
                  <a:lnTo>
                    <a:pt x="307768" y="229568"/>
                  </a:lnTo>
                  <a:lnTo>
                    <a:pt x="314666" y="223012"/>
                  </a:lnTo>
                  <a:lnTo>
                    <a:pt x="274955" y="223012"/>
                  </a:lnTo>
                  <a:lnTo>
                    <a:pt x="267843" y="220344"/>
                  </a:lnTo>
                  <a:lnTo>
                    <a:pt x="253111" y="181609"/>
                  </a:lnTo>
                  <a:lnTo>
                    <a:pt x="253111" y="67056"/>
                  </a:lnTo>
                  <a:close/>
                </a:path>
                <a:path w="505459" h="247650">
                  <a:moveTo>
                    <a:pt x="362739" y="208914"/>
                  </a:moveTo>
                  <a:lnTo>
                    <a:pt x="328422" y="208914"/>
                  </a:lnTo>
                  <a:lnTo>
                    <a:pt x="328422" y="247395"/>
                  </a:lnTo>
                  <a:lnTo>
                    <a:pt x="337439" y="247395"/>
                  </a:lnTo>
                  <a:lnTo>
                    <a:pt x="391795" y="224916"/>
                  </a:lnTo>
                  <a:lnTo>
                    <a:pt x="390372" y="221360"/>
                  </a:lnTo>
                  <a:lnTo>
                    <a:pt x="372237" y="221360"/>
                  </a:lnTo>
                  <a:lnTo>
                    <a:pt x="369697" y="220471"/>
                  </a:lnTo>
                  <a:lnTo>
                    <a:pt x="367538" y="218566"/>
                  </a:lnTo>
                  <a:lnTo>
                    <a:pt x="365379" y="216788"/>
                  </a:lnTo>
                  <a:lnTo>
                    <a:pt x="363728" y="213487"/>
                  </a:lnTo>
                  <a:lnTo>
                    <a:pt x="362739" y="208914"/>
                  </a:lnTo>
                  <a:close/>
                </a:path>
                <a:path w="505459" h="247650">
                  <a:moveTo>
                    <a:pt x="361188" y="59816"/>
                  </a:moveTo>
                  <a:lnTo>
                    <a:pt x="299212" y="59816"/>
                  </a:lnTo>
                  <a:lnTo>
                    <a:pt x="299212" y="67182"/>
                  </a:lnTo>
                  <a:lnTo>
                    <a:pt x="311150" y="67437"/>
                  </a:lnTo>
                  <a:lnTo>
                    <a:pt x="319024" y="69468"/>
                  </a:lnTo>
                  <a:lnTo>
                    <a:pt x="322834" y="73025"/>
                  </a:lnTo>
                  <a:lnTo>
                    <a:pt x="326517" y="76707"/>
                  </a:lnTo>
                  <a:lnTo>
                    <a:pt x="328422" y="83692"/>
                  </a:lnTo>
                  <a:lnTo>
                    <a:pt x="328422" y="197103"/>
                  </a:lnTo>
                  <a:lnTo>
                    <a:pt x="295529" y="221233"/>
                  </a:lnTo>
                  <a:lnTo>
                    <a:pt x="289051" y="223012"/>
                  </a:lnTo>
                  <a:lnTo>
                    <a:pt x="314666" y="223012"/>
                  </a:lnTo>
                  <a:lnTo>
                    <a:pt x="317587" y="220217"/>
                  </a:lnTo>
                  <a:lnTo>
                    <a:pt x="328422" y="208914"/>
                  </a:lnTo>
                  <a:lnTo>
                    <a:pt x="362739" y="208914"/>
                  </a:lnTo>
                  <a:lnTo>
                    <a:pt x="361265" y="181609"/>
                  </a:lnTo>
                  <a:lnTo>
                    <a:pt x="361188" y="59816"/>
                  </a:lnTo>
                  <a:close/>
                </a:path>
                <a:path w="505459" h="247650">
                  <a:moveTo>
                    <a:pt x="389000" y="217931"/>
                  </a:moveTo>
                  <a:lnTo>
                    <a:pt x="383921" y="220217"/>
                  </a:lnTo>
                  <a:lnTo>
                    <a:pt x="379222" y="221360"/>
                  </a:lnTo>
                  <a:lnTo>
                    <a:pt x="390372" y="221360"/>
                  </a:lnTo>
                  <a:lnTo>
                    <a:pt x="389000" y="217931"/>
                  </a:lnTo>
                  <a:close/>
                </a:path>
                <a:path w="505459" h="247650">
                  <a:moveTo>
                    <a:pt x="253111" y="59816"/>
                  </a:moveTo>
                  <a:lnTo>
                    <a:pt x="189357" y="59816"/>
                  </a:lnTo>
                  <a:lnTo>
                    <a:pt x="189357" y="67182"/>
                  </a:lnTo>
                  <a:lnTo>
                    <a:pt x="198882" y="67056"/>
                  </a:lnTo>
                  <a:lnTo>
                    <a:pt x="253111" y="67056"/>
                  </a:lnTo>
                  <a:lnTo>
                    <a:pt x="253111" y="59816"/>
                  </a:lnTo>
                  <a:close/>
                </a:path>
                <a:path w="505459" h="247650">
                  <a:moveTo>
                    <a:pt x="457200" y="73787"/>
                  </a:moveTo>
                  <a:lnTo>
                    <a:pt x="424434" y="73787"/>
                  </a:lnTo>
                  <a:lnTo>
                    <a:pt x="424434" y="196087"/>
                  </a:lnTo>
                  <a:lnTo>
                    <a:pt x="435737" y="236346"/>
                  </a:lnTo>
                  <a:lnTo>
                    <a:pt x="453390" y="244856"/>
                  </a:lnTo>
                  <a:lnTo>
                    <a:pt x="459486" y="244856"/>
                  </a:lnTo>
                  <a:lnTo>
                    <a:pt x="496919" y="222757"/>
                  </a:lnTo>
                  <a:lnTo>
                    <a:pt x="497500" y="221741"/>
                  </a:lnTo>
                  <a:lnTo>
                    <a:pt x="470026" y="221741"/>
                  </a:lnTo>
                  <a:lnTo>
                    <a:pt x="465709" y="219709"/>
                  </a:lnTo>
                  <a:lnTo>
                    <a:pt x="462280" y="215645"/>
                  </a:lnTo>
                  <a:lnTo>
                    <a:pt x="458978" y="211454"/>
                  </a:lnTo>
                  <a:lnTo>
                    <a:pt x="457200" y="203581"/>
                  </a:lnTo>
                  <a:lnTo>
                    <a:pt x="457200" y="73787"/>
                  </a:lnTo>
                  <a:close/>
                </a:path>
                <a:path w="505459" h="247650">
                  <a:moveTo>
                    <a:pt x="505333" y="205612"/>
                  </a:moveTo>
                  <a:lnTo>
                    <a:pt x="497586" y="205612"/>
                  </a:lnTo>
                  <a:lnTo>
                    <a:pt x="495300" y="210946"/>
                  </a:lnTo>
                  <a:lnTo>
                    <a:pt x="492125" y="215010"/>
                  </a:lnTo>
                  <a:lnTo>
                    <a:pt x="488061" y="217677"/>
                  </a:lnTo>
                  <a:lnTo>
                    <a:pt x="483997" y="220471"/>
                  </a:lnTo>
                  <a:lnTo>
                    <a:pt x="479679" y="221741"/>
                  </a:lnTo>
                  <a:lnTo>
                    <a:pt x="497500" y="221741"/>
                  </a:lnTo>
                  <a:lnTo>
                    <a:pt x="501471" y="214804"/>
                  </a:lnTo>
                  <a:lnTo>
                    <a:pt x="505333" y="205612"/>
                  </a:lnTo>
                  <a:close/>
                </a:path>
                <a:path w="505459" h="247650">
                  <a:moveTo>
                    <a:pt x="457200" y="0"/>
                  </a:moveTo>
                  <a:lnTo>
                    <a:pt x="451104" y="0"/>
                  </a:lnTo>
                  <a:lnTo>
                    <a:pt x="447244" y="9290"/>
                  </a:lnTo>
                  <a:lnTo>
                    <a:pt x="443849" y="16986"/>
                  </a:lnTo>
                  <a:lnTo>
                    <a:pt x="417957" y="52450"/>
                  </a:lnTo>
                  <a:lnTo>
                    <a:pt x="395605" y="67182"/>
                  </a:lnTo>
                  <a:lnTo>
                    <a:pt x="395605" y="73787"/>
                  </a:lnTo>
                  <a:lnTo>
                    <a:pt x="499745" y="73787"/>
                  </a:lnTo>
                  <a:lnTo>
                    <a:pt x="499745" y="59816"/>
                  </a:lnTo>
                  <a:lnTo>
                    <a:pt x="457200" y="59816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26038" y="3752595"/>
              <a:ext cx="400939" cy="202057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11626214" y="3702684"/>
              <a:ext cx="109855" cy="245110"/>
            </a:xfrm>
            <a:custGeom>
              <a:avLst/>
              <a:gdLst/>
              <a:ahLst/>
              <a:cxnLst/>
              <a:rect l="l" t="t" r="r" b="b"/>
              <a:pathLst>
                <a:path w="109854" h="245110">
                  <a:moveTo>
                    <a:pt x="55499" y="0"/>
                  </a:moveTo>
                  <a:lnTo>
                    <a:pt x="61594" y="0"/>
                  </a:lnTo>
                  <a:lnTo>
                    <a:pt x="61594" y="59816"/>
                  </a:lnTo>
                  <a:lnTo>
                    <a:pt x="104139" y="59816"/>
                  </a:lnTo>
                  <a:lnTo>
                    <a:pt x="104139" y="73787"/>
                  </a:lnTo>
                  <a:lnTo>
                    <a:pt x="61594" y="73787"/>
                  </a:lnTo>
                  <a:lnTo>
                    <a:pt x="61594" y="191769"/>
                  </a:lnTo>
                  <a:lnTo>
                    <a:pt x="61594" y="203581"/>
                  </a:lnTo>
                  <a:lnTo>
                    <a:pt x="63373" y="211454"/>
                  </a:lnTo>
                  <a:lnTo>
                    <a:pt x="66675" y="215645"/>
                  </a:lnTo>
                  <a:lnTo>
                    <a:pt x="70103" y="219709"/>
                  </a:lnTo>
                  <a:lnTo>
                    <a:pt x="74421" y="221741"/>
                  </a:lnTo>
                  <a:lnTo>
                    <a:pt x="79755" y="221741"/>
                  </a:lnTo>
                  <a:lnTo>
                    <a:pt x="84074" y="221741"/>
                  </a:lnTo>
                  <a:lnTo>
                    <a:pt x="88391" y="220471"/>
                  </a:lnTo>
                  <a:lnTo>
                    <a:pt x="92455" y="217677"/>
                  </a:lnTo>
                  <a:lnTo>
                    <a:pt x="96519" y="215010"/>
                  </a:lnTo>
                  <a:lnTo>
                    <a:pt x="99694" y="210946"/>
                  </a:lnTo>
                  <a:lnTo>
                    <a:pt x="101980" y="205612"/>
                  </a:lnTo>
                  <a:lnTo>
                    <a:pt x="109727" y="205612"/>
                  </a:lnTo>
                  <a:lnTo>
                    <a:pt x="83615" y="239283"/>
                  </a:lnTo>
                  <a:lnTo>
                    <a:pt x="63880" y="244856"/>
                  </a:lnTo>
                  <a:lnTo>
                    <a:pt x="57784" y="244856"/>
                  </a:lnTo>
                  <a:lnTo>
                    <a:pt x="29876" y="213264"/>
                  </a:lnTo>
                  <a:lnTo>
                    <a:pt x="28828" y="196087"/>
                  </a:lnTo>
                  <a:lnTo>
                    <a:pt x="28828" y="73787"/>
                  </a:lnTo>
                  <a:lnTo>
                    <a:pt x="0" y="73787"/>
                  </a:lnTo>
                  <a:lnTo>
                    <a:pt x="0" y="67182"/>
                  </a:lnTo>
                  <a:lnTo>
                    <a:pt x="5528" y="64613"/>
                  </a:lnTo>
                  <a:lnTo>
                    <a:pt x="11080" y="61293"/>
                  </a:lnTo>
                  <a:lnTo>
                    <a:pt x="42799" y="27685"/>
                  </a:lnTo>
                  <a:lnTo>
                    <a:pt x="51639" y="9290"/>
                  </a:lnTo>
                  <a:lnTo>
                    <a:pt x="55499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2" name="object 42"/>
          <p:cNvGrpSpPr/>
          <p:nvPr/>
        </p:nvGrpSpPr>
        <p:grpSpPr>
          <a:xfrm>
            <a:off x="11404345" y="3218942"/>
            <a:ext cx="376555" cy="297180"/>
            <a:chOff x="11404345" y="3218942"/>
            <a:chExt cx="376555" cy="297180"/>
          </a:xfrm>
        </p:grpSpPr>
        <p:sp>
          <p:nvSpPr>
            <p:cNvPr id="43" name="object 43"/>
            <p:cNvSpPr/>
            <p:nvPr/>
          </p:nvSpPr>
          <p:spPr>
            <a:xfrm>
              <a:off x="11408917" y="3223514"/>
              <a:ext cx="367665" cy="287655"/>
            </a:xfrm>
            <a:custGeom>
              <a:avLst/>
              <a:gdLst/>
              <a:ahLst/>
              <a:cxnLst/>
              <a:rect l="l" t="t" r="r" b="b"/>
              <a:pathLst>
                <a:path w="367665" h="287654">
                  <a:moveTo>
                    <a:pt x="88010" y="94741"/>
                  </a:moveTo>
                  <a:lnTo>
                    <a:pt x="45084" y="106552"/>
                  </a:lnTo>
                  <a:lnTo>
                    <a:pt x="12446" y="143128"/>
                  </a:lnTo>
                  <a:lnTo>
                    <a:pt x="783" y="180383"/>
                  </a:lnTo>
                  <a:lnTo>
                    <a:pt x="0" y="192912"/>
                  </a:lnTo>
                  <a:lnTo>
                    <a:pt x="1283" y="209651"/>
                  </a:lnTo>
                  <a:lnTo>
                    <a:pt x="20447" y="254888"/>
                  </a:lnTo>
                  <a:lnTo>
                    <a:pt x="66327" y="285607"/>
                  </a:lnTo>
                  <a:lnTo>
                    <a:pt x="85851" y="287655"/>
                  </a:lnTo>
                  <a:lnTo>
                    <a:pt x="98157" y="286867"/>
                  </a:lnTo>
                  <a:lnTo>
                    <a:pt x="109902" y="284495"/>
                  </a:lnTo>
                  <a:lnTo>
                    <a:pt x="121052" y="280529"/>
                  </a:lnTo>
                  <a:lnTo>
                    <a:pt x="131572" y="274955"/>
                  </a:lnTo>
                  <a:lnTo>
                    <a:pt x="133476" y="273558"/>
                  </a:lnTo>
                  <a:lnTo>
                    <a:pt x="94360" y="273558"/>
                  </a:lnTo>
                  <a:lnTo>
                    <a:pt x="82101" y="271750"/>
                  </a:lnTo>
                  <a:lnTo>
                    <a:pt x="52704" y="244728"/>
                  </a:lnTo>
                  <a:lnTo>
                    <a:pt x="37935" y="195365"/>
                  </a:lnTo>
                  <a:lnTo>
                    <a:pt x="36956" y="176149"/>
                  </a:lnTo>
                  <a:lnTo>
                    <a:pt x="37363" y="164411"/>
                  </a:lnTo>
                  <a:lnTo>
                    <a:pt x="51085" y="122523"/>
                  </a:lnTo>
                  <a:lnTo>
                    <a:pt x="74802" y="107696"/>
                  </a:lnTo>
                  <a:lnTo>
                    <a:pt x="133424" y="107696"/>
                  </a:lnTo>
                  <a:lnTo>
                    <a:pt x="125269" y="102568"/>
                  </a:lnTo>
                  <a:lnTo>
                    <a:pt x="107658" y="96696"/>
                  </a:lnTo>
                  <a:lnTo>
                    <a:pt x="88010" y="94741"/>
                  </a:lnTo>
                  <a:close/>
                </a:path>
                <a:path w="367665" h="287654">
                  <a:moveTo>
                    <a:pt x="133424" y="107696"/>
                  </a:moveTo>
                  <a:lnTo>
                    <a:pt x="81914" y="107696"/>
                  </a:lnTo>
                  <a:lnTo>
                    <a:pt x="92317" y="108886"/>
                  </a:lnTo>
                  <a:lnTo>
                    <a:pt x="101790" y="112458"/>
                  </a:lnTo>
                  <a:lnTo>
                    <a:pt x="126950" y="141940"/>
                  </a:lnTo>
                  <a:lnTo>
                    <a:pt x="137376" y="180091"/>
                  </a:lnTo>
                  <a:lnTo>
                    <a:pt x="138683" y="203073"/>
                  </a:lnTo>
                  <a:lnTo>
                    <a:pt x="137898" y="220981"/>
                  </a:lnTo>
                  <a:lnTo>
                    <a:pt x="126110" y="257683"/>
                  </a:lnTo>
                  <a:lnTo>
                    <a:pt x="94360" y="273558"/>
                  </a:lnTo>
                  <a:lnTo>
                    <a:pt x="133476" y="273558"/>
                  </a:lnTo>
                  <a:lnTo>
                    <a:pt x="163956" y="237236"/>
                  </a:lnTo>
                  <a:lnTo>
                    <a:pt x="174904" y="199945"/>
                  </a:lnTo>
                  <a:lnTo>
                    <a:pt x="175640" y="187706"/>
                  </a:lnTo>
                  <a:lnTo>
                    <a:pt x="174309" y="170848"/>
                  </a:lnTo>
                  <a:lnTo>
                    <a:pt x="170322" y="154955"/>
                  </a:lnTo>
                  <a:lnTo>
                    <a:pt x="163693" y="140039"/>
                  </a:lnTo>
                  <a:lnTo>
                    <a:pt x="154431" y="126111"/>
                  </a:lnTo>
                  <a:lnTo>
                    <a:pt x="140856" y="112369"/>
                  </a:lnTo>
                  <a:lnTo>
                    <a:pt x="133424" y="107696"/>
                  </a:lnTo>
                  <a:close/>
                </a:path>
                <a:path w="367665" h="287654">
                  <a:moveTo>
                    <a:pt x="316102" y="274955"/>
                  </a:moveTo>
                  <a:lnTo>
                    <a:pt x="207390" y="274955"/>
                  </a:lnTo>
                  <a:lnTo>
                    <a:pt x="207390" y="282066"/>
                  </a:lnTo>
                  <a:lnTo>
                    <a:pt x="316102" y="282066"/>
                  </a:lnTo>
                  <a:lnTo>
                    <a:pt x="316102" y="274955"/>
                  </a:lnTo>
                  <a:close/>
                </a:path>
                <a:path w="367665" h="287654">
                  <a:moveTo>
                    <a:pt x="274320" y="114426"/>
                  </a:moveTo>
                  <a:lnTo>
                    <a:pt x="241553" y="114426"/>
                  </a:lnTo>
                  <a:lnTo>
                    <a:pt x="241553" y="234061"/>
                  </a:lnTo>
                  <a:lnTo>
                    <a:pt x="241409" y="242988"/>
                  </a:lnTo>
                  <a:lnTo>
                    <a:pt x="220852" y="274955"/>
                  </a:lnTo>
                  <a:lnTo>
                    <a:pt x="291337" y="274955"/>
                  </a:lnTo>
                  <a:lnTo>
                    <a:pt x="274320" y="234061"/>
                  </a:lnTo>
                  <a:lnTo>
                    <a:pt x="274320" y="114426"/>
                  </a:lnTo>
                  <a:close/>
                </a:path>
                <a:path w="367665" h="287654">
                  <a:moveTo>
                    <a:pt x="321182" y="100075"/>
                  </a:moveTo>
                  <a:lnTo>
                    <a:pt x="206248" y="100075"/>
                  </a:lnTo>
                  <a:lnTo>
                    <a:pt x="206248" y="114426"/>
                  </a:lnTo>
                  <a:lnTo>
                    <a:pt x="321182" y="114426"/>
                  </a:lnTo>
                  <a:lnTo>
                    <a:pt x="321182" y="100075"/>
                  </a:lnTo>
                  <a:close/>
                </a:path>
                <a:path w="367665" h="287654">
                  <a:moveTo>
                    <a:pt x="317500" y="0"/>
                  </a:moveTo>
                  <a:lnTo>
                    <a:pt x="276986" y="11557"/>
                  </a:lnTo>
                  <a:lnTo>
                    <a:pt x="250316" y="42037"/>
                  </a:lnTo>
                  <a:lnTo>
                    <a:pt x="241601" y="86995"/>
                  </a:lnTo>
                  <a:lnTo>
                    <a:pt x="241553" y="100075"/>
                  </a:lnTo>
                  <a:lnTo>
                    <a:pt x="274320" y="100075"/>
                  </a:lnTo>
                  <a:lnTo>
                    <a:pt x="274435" y="75041"/>
                  </a:lnTo>
                  <a:lnTo>
                    <a:pt x="274506" y="67758"/>
                  </a:lnTo>
                  <a:lnTo>
                    <a:pt x="279018" y="27432"/>
                  </a:lnTo>
                  <a:lnTo>
                    <a:pt x="295655" y="14224"/>
                  </a:lnTo>
                  <a:lnTo>
                    <a:pt x="356826" y="14224"/>
                  </a:lnTo>
                  <a:lnTo>
                    <a:pt x="355853" y="13462"/>
                  </a:lnTo>
                  <a:lnTo>
                    <a:pt x="346878" y="7554"/>
                  </a:lnTo>
                  <a:lnTo>
                    <a:pt x="337486" y="3349"/>
                  </a:lnTo>
                  <a:lnTo>
                    <a:pt x="327689" y="835"/>
                  </a:lnTo>
                  <a:lnTo>
                    <a:pt x="317500" y="0"/>
                  </a:lnTo>
                  <a:close/>
                </a:path>
                <a:path w="367665" h="287654">
                  <a:moveTo>
                    <a:pt x="356826" y="14224"/>
                  </a:moveTo>
                  <a:lnTo>
                    <a:pt x="306831" y="14224"/>
                  </a:lnTo>
                  <a:lnTo>
                    <a:pt x="311403" y="15494"/>
                  </a:lnTo>
                  <a:lnTo>
                    <a:pt x="319531" y="20574"/>
                  </a:lnTo>
                  <a:lnTo>
                    <a:pt x="324103" y="25400"/>
                  </a:lnTo>
                  <a:lnTo>
                    <a:pt x="329056" y="32638"/>
                  </a:lnTo>
                  <a:lnTo>
                    <a:pt x="333882" y="39877"/>
                  </a:lnTo>
                  <a:lnTo>
                    <a:pt x="338074" y="44576"/>
                  </a:lnTo>
                  <a:lnTo>
                    <a:pt x="341375" y="46736"/>
                  </a:lnTo>
                  <a:lnTo>
                    <a:pt x="344804" y="48895"/>
                  </a:lnTo>
                  <a:lnTo>
                    <a:pt x="347979" y="50037"/>
                  </a:lnTo>
                  <a:lnTo>
                    <a:pt x="354964" y="50037"/>
                  </a:lnTo>
                  <a:lnTo>
                    <a:pt x="358775" y="48260"/>
                  </a:lnTo>
                  <a:lnTo>
                    <a:pt x="362330" y="44576"/>
                  </a:lnTo>
                  <a:lnTo>
                    <a:pt x="365632" y="41275"/>
                  </a:lnTo>
                  <a:lnTo>
                    <a:pt x="367283" y="37464"/>
                  </a:lnTo>
                  <a:lnTo>
                    <a:pt x="367283" y="26162"/>
                  </a:lnTo>
                  <a:lnTo>
                    <a:pt x="363474" y="19431"/>
                  </a:lnTo>
                  <a:lnTo>
                    <a:pt x="356826" y="14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404345" y="3313684"/>
              <a:ext cx="184784" cy="202057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1615165" y="3223514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90" h="282575">
                  <a:moveTo>
                    <a:pt x="111251" y="0"/>
                  </a:moveTo>
                  <a:lnTo>
                    <a:pt x="149605" y="13462"/>
                  </a:lnTo>
                  <a:lnTo>
                    <a:pt x="161035" y="26162"/>
                  </a:lnTo>
                  <a:lnTo>
                    <a:pt x="161035" y="33527"/>
                  </a:lnTo>
                  <a:lnTo>
                    <a:pt x="161035" y="37464"/>
                  </a:lnTo>
                  <a:lnTo>
                    <a:pt x="159384" y="41275"/>
                  </a:lnTo>
                  <a:lnTo>
                    <a:pt x="155955" y="44703"/>
                  </a:lnTo>
                  <a:lnTo>
                    <a:pt x="152526" y="48260"/>
                  </a:lnTo>
                  <a:lnTo>
                    <a:pt x="148716" y="50037"/>
                  </a:lnTo>
                  <a:lnTo>
                    <a:pt x="144779" y="50037"/>
                  </a:lnTo>
                  <a:lnTo>
                    <a:pt x="141731" y="50037"/>
                  </a:lnTo>
                  <a:lnTo>
                    <a:pt x="122808" y="32638"/>
                  </a:lnTo>
                  <a:lnTo>
                    <a:pt x="117855" y="25400"/>
                  </a:lnTo>
                  <a:lnTo>
                    <a:pt x="113283" y="20574"/>
                  </a:lnTo>
                  <a:lnTo>
                    <a:pt x="109219" y="18034"/>
                  </a:lnTo>
                  <a:lnTo>
                    <a:pt x="105155" y="15494"/>
                  </a:lnTo>
                  <a:lnTo>
                    <a:pt x="100583" y="14224"/>
                  </a:lnTo>
                  <a:lnTo>
                    <a:pt x="95503" y="14224"/>
                  </a:lnTo>
                  <a:lnTo>
                    <a:pt x="89407" y="14224"/>
                  </a:lnTo>
                  <a:lnTo>
                    <a:pt x="84327" y="15875"/>
                  </a:lnTo>
                  <a:lnTo>
                    <a:pt x="80009" y="19176"/>
                  </a:lnTo>
                  <a:lnTo>
                    <a:pt x="75818" y="22351"/>
                  </a:lnTo>
                  <a:lnTo>
                    <a:pt x="68258" y="67758"/>
                  </a:lnTo>
                  <a:lnTo>
                    <a:pt x="68072" y="86995"/>
                  </a:lnTo>
                  <a:lnTo>
                    <a:pt x="68072" y="100075"/>
                  </a:lnTo>
                  <a:lnTo>
                    <a:pt x="114934" y="100075"/>
                  </a:lnTo>
                  <a:lnTo>
                    <a:pt x="114934" y="114426"/>
                  </a:lnTo>
                  <a:lnTo>
                    <a:pt x="68072" y="114426"/>
                  </a:lnTo>
                  <a:lnTo>
                    <a:pt x="68072" y="234061"/>
                  </a:lnTo>
                  <a:lnTo>
                    <a:pt x="78612" y="272034"/>
                  </a:lnTo>
                  <a:lnTo>
                    <a:pt x="85089" y="274955"/>
                  </a:lnTo>
                  <a:lnTo>
                    <a:pt x="93344" y="274955"/>
                  </a:lnTo>
                  <a:lnTo>
                    <a:pt x="109854" y="274955"/>
                  </a:lnTo>
                  <a:lnTo>
                    <a:pt x="109854" y="282066"/>
                  </a:lnTo>
                  <a:lnTo>
                    <a:pt x="1142" y="282066"/>
                  </a:lnTo>
                  <a:lnTo>
                    <a:pt x="1142" y="274955"/>
                  </a:lnTo>
                  <a:lnTo>
                    <a:pt x="9270" y="274955"/>
                  </a:lnTo>
                  <a:lnTo>
                    <a:pt x="14604" y="274955"/>
                  </a:lnTo>
                  <a:lnTo>
                    <a:pt x="35305" y="234061"/>
                  </a:lnTo>
                  <a:lnTo>
                    <a:pt x="35305" y="114426"/>
                  </a:lnTo>
                  <a:lnTo>
                    <a:pt x="0" y="114426"/>
                  </a:lnTo>
                  <a:lnTo>
                    <a:pt x="0" y="100075"/>
                  </a:lnTo>
                  <a:lnTo>
                    <a:pt x="35305" y="100075"/>
                  </a:lnTo>
                  <a:lnTo>
                    <a:pt x="35305" y="88137"/>
                  </a:lnTo>
                  <a:lnTo>
                    <a:pt x="35853" y="75041"/>
                  </a:lnTo>
                  <a:lnTo>
                    <a:pt x="49021" y="33059"/>
                  </a:lnTo>
                  <a:lnTo>
                    <a:pt x="80051" y="6482"/>
                  </a:lnTo>
                  <a:lnTo>
                    <a:pt x="100296" y="716"/>
                  </a:lnTo>
                  <a:lnTo>
                    <a:pt x="111251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46" name="object 4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1153464" y="3752596"/>
            <a:ext cx="613613" cy="202057"/>
          </a:xfrm>
          <a:prstGeom prst="rect">
            <a:avLst/>
          </a:prstGeom>
        </p:spPr>
      </p:pic>
      <p:pic>
        <p:nvPicPr>
          <p:cNvPr id="47" name="object 47"/>
          <p:cNvPicPr/>
          <p:nvPr/>
        </p:nvPicPr>
        <p:blipFill>
          <a:blip r:embed="rId29" cstate="print"/>
          <a:stretch>
            <a:fillRect/>
          </a:stretch>
        </p:blipFill>
        <p:spPr>
          <a:xfrm>
            <a:off x="1921001" y="3670553"/>
            <a:ext cx="752475" cy="284099"/>
          </a:xfrm>
          <a:prstGeom prst="rect">
            <a:avLst/>
          </a:prstGeom>
        </p:spPr>
      </p:pic>
      <p:pic>
        <p:nvPicPr>
          <p:cNvPr id="48" name="object 48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2825495" y="3657472"/>
            <a:ext cx="614807" cy="297180"/>
          </a:xfrm>
          <a:prstGeom prst="rect">
            <a:avLst/>
          </a:prstGeom>
        </p:spPr>
      </p:pic>
      <p:pic>
        <p:nvPicPr>
          <p:cNvPr id="49" name="object 49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601465" y="3752596"/>
            <a:ext cx="1182878" cy="284353"/>
          </a:xfrm>
          <a:prstGeom prst="rect">
            <a:avLst/>
          </a:prstGeom>
        </p:spPr>
      </p:pic>
      <p:pic>
        <p:nvPicPr>
          <p:cNvPr id="50" name="object 50"/>
          <p:cNvPicPr/>
          <p:nvPr/>
        </p:nvPicPr>
        <p:blipFill>
          <a:blip r:embed="rId32" cstate="print"/>
          <a:stretch>
            <a:fillRect/>
          </a:stretch>
        </p:blipFill>
        <p:spPr>
          <a:xfrm>
            <a:off x="4959477" y="3698113"/>
            <a:ext cx="681355" cy="318770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1164589" y="4096765"/>
            <a:ext cx="376555" cy="297180"/>
            <a:chOff x="1164589" y="4096765"/>
            <a:chExt cx="376555" cy="297180"/>
          </a:xfrm>
        </p:grpSpPr>
        <p:sp>
          <p:nvSpPr>
            <p:cNvPr id="52" name="object 52"/>
            <p:cNvSpPr/>
            <p:nvPr/>
          </p:nvSpPr>
          <p:spPr>
            <a:xfrm>
              <a:off x="1169161" y="4101337"/>
              <a:ext cx="367665" cy="287655"/>
            </a:xfrm>
            <a:custGeom>
              <a:avLst/>
              <a:gdLst/>
              <a:ahLst/>
              <a:cxnLst/>
              <a:rect l="l" t="t" r="r" b="b"/>
              <a:pathLst>
                <a:path w="367665" h="287654">
                  <a:moveTo>
                    <a:pt x="88023" y="94742"/>
                  </a:moveTo>
                  <a:lnTo>
                    <a:pt x="45110" y="106553"/>
                  </a:lnTo>
                  <a:lnTo>
                    <a:pt x="12420" y="143129"/>
                  </a:lnTo>
                  <a:lnTo>
                    <a:pt x="776" y="180383"/>
                  </a:lnTo>
                  <a:lnTo>
                    <a:pt x="0" y="192912"/>
                  </a:lnTo>
                  <a:lnTo>
                    <a:pt x="1280" y="209651"/>
                  </a:lnTo>
                  <a:lnTo>
                    <a:pt x="20472" y="254888"/>
                  </a:lnTo>
                  <a:lnTo>
                    <a:pt x="66329" y="285607"/>
                  </a:lnTo>
                  <a:lnTo>
                    <a:pt x="85839" y="287655"/>
                  </a:lnTo>
                  <a:lnTo>
                    <a:pt x="98151" y="286867"/>
                  </a:lnTo>
                  <a:lnTo>
                    <a:pt x="109901" y="284495"/>
                  </a:lnTo>
                  <a:lnTo>
                    <a:pt x="121052" y="280529"/>
                  </a:lnTo>
                  <a:lnTo>
                    <a:pt x="131572" y="274955"/>
                  </a:lnTo>
                  <a:lnTo>
                    <a:pt x="133476" y="273557"/>
                  </a:lnTo>
                  <a:lnTo>
                    <a:pt x="94386" y="273557"/>
                  </a:lnTo>
                  <a:lnTo>
                    <a:pt x="82096" y="271750"/>
                  </a:lnTo>
                  <a:lnTo>
                    <a:pt x="52755" y="244729"/>
                  </a:lnTo>
                  <a:lnTo>
                    <a:pt x="37945" y="195365"/>
                  </a:lnTo>
                  <a:lnTo>
                    <a:pt x="36956" y="176149"/>
                  </a:lnTo>
                  <a:lnTo>
                    <a:pt x="37366" y="164411"/>
                  </a:lnTo>
                  <a:lnTo>
                    <a:pt x="51095" y="122523"/>
                  </a:lnTo>
                  <a:lnTo>
                    <a:pt x="74841" y="107695"/>
                  </a:lnTo>
                  <a:lnTo>
                    <a:pt x="133425" y="107695"/>
                  </a:lnTo>
                  <a:lnTo>
                    <a:pt x="125271" y="102568"/>
                  </a:lnTo>
                  <a:lnTo>
                    <a:pt x="107663" y="96696"/>
                  </a:lnTo>
                  <a:lnTo>
                    <a:pt x="88023" y="94742"/>
                  </a:lnTo>
                  <a:close/>
                </a:path>
                <a:path w="367665" h="287654">
                  <a:moveTo>
                    <a:pt x="133425" y="107695"/>
                  </a:moveTo>
                  <a:lnTo>
                    <a:pt x="81864" y="107695"/>
                  </a:lnTo>
                  <a:lnTo>
                    <a:pt x="92311" y="108886"/>
                  </a:lnTo>
                  <a:lnTo>
                    <a:pt x="101798" y="112458"/>
                  </a:lnTo>
                  <a:lnTo>
                    <a:pt x="126950" y="141940"/>
                  </a:lnTo>
                  <a:lnTo>
                    <a:pt x="137376" y="180091"/>
                  </a:lnTo>
                  <a:lnTo>
                    <a:pt x="138684" y="203073"/>
                  </a:lnTo>
                  <a:lnTo>
                    <a:pt x="137898" y="220981"/>
                  </a:lnTo>
                  <a:lnTo>
                    <a:pt x="126110" y="257682"/>
                  </a:lnTo>
                  <a:lnTo>
                    <a:pt x="94386" y="273557"/>
                  </a:lnTo>
                  <a:lnTo>
                    <a:pt x="133476" y="273557"/>
                  </a:lnTo>
                  <a:lnTo>
                    <a:pt x="163956" y="237236"/>
                  </a:lnTo>
                  <a:lnTo>
                    <a:pt x="174904" y="199945"/>
                  </a:lnTo>
                  <a:lnTo>
                    <a:pt x="175640" y="187706"/>
                  </a:lnTo>
                  <a:lnTo>
                    <a:pt x="174309" y="170848"/>
                  </a:lnTo>
                  <a:lnTo>
                    <a:pt x="170322" y="154955"/>
                  </a:lnTo>
                  <a:lnTo>
                    <a:pt x="163693" y="140039"/>
                  </a:lnTo>
                  <a:lnTo>
                    <a:pt x="154431" y="126111"/>
                  </a:lnTo>
                  <a:lnTo>
                    <a:pt x="140857" y="112369"/>
                  </a:lnTo>
                  <a:lnTo>
                    <a:pt x="133425" y="107695"/>
                  </a:lnTo>
                  <a:close/>
                </a:path>
                <a:path w="367665" h="287654">
                  <a:moveTo>
                    <a:pt x="316103" y="274955"/>
                  </a:moveTo>
                  <a:lnTo>
                    <a:pt x="207390" y="274955"/>
                  </a:lnTo>
                  <a:lnTo>
                    <a:pt x="207390" y="282067"/>
                  </a:lnTo>
                  <a:lnTo>
                    <a:pt x="316103" y="282067"/>
                  </a:lnTo>
                  <a:lnTo>
                    <a:pt x="316103" y="274955"/>
                  </a:lnTo>
                  <a:close/>
                </a:path>
                <a:path w="367665" h="287654">
                  <a:moveTo>
                    <a:pt x="274319" y="114426"/>
                  </a:moveTo>
                  <a:lnTo>
                    <a:pt x="241553" y="114426"/>
                  </a:lnTo>
                  <a:lnTo>
                    <a:pt x="241553" y="234061"/>
                  </a:lnTo>
                  <a:lnTo>
                    <a:pt x="241409" y="242988"/>
                  </a:lnTo>
                  <a:lnTo>
                    <a:pt x="220853" y="274955"/>
                  </a:lnTo>
                  <a:lnTo>
                    <a:pt x="291338" y="274955"/>
                  </a:lnTo>
                  <a:lnTo>
                    <a:pt x="274319" y="234061"/>
                  </a:lnTo>
                  <a:lnTo>
                    <a:pt x="274319" y="114426"/>
                  </a:lnTo>
                  <a:close/>
                </a:path>
                <a:path w="367665" h="287654">
                  <a:moveTo>
                    <a:pt x="321309" y="100075"/>
                  </a:moveTo>
                  <a:lnTo>
                    <a:pt x="206247" y="100075"/>
                  </a:lnTo>
                  <a:lnTo>
                    <a:pt x="206247" y="114426"/>
                  </a:lnTo>
                  <a:lnTo>
                    <a:pt x="321309" y="114426"/>
                  </a:lnTo>
                  <a:lnTo>
                    <a:pt x="321309" y="100075"/>
                  </a:lnTo>
                  <a:close/>
                </a:path>
                <a:path w="367665" h="287654">
                  <a:moveTo>
                    <a:pt x="317500" y="0"/>
                  </a:moveTo>
                  <a:lnTo>
                    <a:pt x="276987" y="11556"/>
                  </a:lnTo>
                  <a:lnTo>
                    <a:pt x="250316" y="42037"/>
                  </a:lnTo>
                  <a:lnTo>
                    <a:pt x="241601" y="86994"/>
                  </a:lnTo>
                  <a:lnTo>
                    <a:pt x="241553" y="100075"/>
                  </a:lnTo>
                  <a:lnTo>
                    <a:pt x="274319" y="100075"/>
                  </a:lnTo>
                  <a:lnTo>
                    <a:pt x="274435" y="75041"/>
                  </a:lnTo>
                  <a:lnTo>
                    <a:pt x="274506" y="67758"/>
                  </a:lnTo>
                  <a:lnTo>
                    <a:pt x="279019" y="27431"/>
                  </a:lnTo>
                  <a:lnTo>
                    <a:pt x="295656" y="14224"/>
                  </a:lnTo>
                  <a:lnTo>
                    <a:pt x="356826" y="14224"/>
                  </a:lnTo>
                  <a:lnTo>
                    <a:pt x="355853" y="13462"/>
                  </a:lnTo>
                  <a:lnTo>
                    <a:pt x="346878" y="7554"/>
                  </a:lnTo>
                  <a:lnTo>
                    <a:pt x="337486" y="3349"/>
                  </a:lnTo>
                  <a:lnTo>
                    <a:pt x="327689" y="835"/>
                  </a:lnTo>
                  <a:lnTo>
                    <a:pt x="317500" y="0"/>
                  </a:lnTo>
                  <a:close/>
                </a:path>
                <a:path w="367665" h="287654">
                  <a:moveTo>
                    <a:pt x="356826" y="14224"/>
                  </a:moveTo>
                  <a:lnTo>
                    <a:pt x="306831" y="14224"/>
                  </a:lnTo>
                  <a:lnTo>
                    <a:pt x="311403" y="15493"/>
                  </a:lnTo>
                  <a:lnTo>
                    <a:pt x="319531" y="20574"/>
                  </a:lnTo>
                  <a:lnTo>
                    <a:pt x="324103" y="25400"/>
                  </a:lnTo>
                  <a:lnTo>
                    <a:pt x="329056" y="32638"/>
                  </a:lnTo>
                  <a:lnTo>
                    <a:pt x="333882" y="39878"/>
                  </a:lnTo>
                  <a:lnTo>
                    <a:pt x="338074" y="44576"/>
                  </a:lnTo>
                  <a:lnTo>
                    <a:pt x="341375" y="46736"/>
                  </a:lnTo>
                  <a:lnTo>
                    <a:pt x="344804" y="48894"/>
                  </a:lnTo>
                  <a:lnTo>
                    <a:pt x="347979" y="50037"/>
                  </a:lnTo>
                  <a:lnTo>
                    <a:pt x="354965" y="50037"/>
                  </a:lnTo>
                  <a:lnTo>
                    <a:pt x="358775" y="48260"/>
                  </a:lnTo>
                  <a:lnTo>
                    <a:pt x="362203" y="44704"/>
                  </a:lnTo>
                  <a:lnTo>
                    <a:pt x="365632" y="41275"/>
                  </a:lnTo>
                  <a:lnTo>
                    <a:pt x="367284" y="37464"/>
                  </a:lnTo>
                  <a:lnTo>
                    <a:pt x="367284" y="26162"/>
                  </a:lnTo>
                  <a:lnTo>
                    <a:pt x="363474" y="19431"/>
                  </a:lnTo>
                  <a:lnTo>
                    <a:pt x="356826" y="14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64589" y="4191507"/>
              <a:ext cx="184784" cy="202057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1375409" y="4101337"/>
              <a:ext cx="161290" cy="282575"/>
            </a:xfrm>
            <a:custGeom>
              <a:avLst/>
              <a:gdLst/>
              <a:ahLst/>
              <a:cxnLst/>
              <a:rect l="l" t="t" r="r" b="b"/>
              <a:pathLst>
                <a:path w="161290" h="282575">
                  <a:moveTo>
                    <a:pt x="111252" y="0"/>
                  </a:moveTo>
                  <a:lnTo>
                    <a:pt x="149606" y="13462"/>
                  </a:lnTo>
                  <a:lnTo>
                    <a:pt x="161036" y="26162"/>
                  </a:lnTo>
                  <a:lnTo>
                    <a:pt x="161036" y="33528"/>
                  </a:lnTo>
                  <a:lnTo>
                    <a:pt x="161036" y="37464"/>
                  </a:lnTo>
                  <a:lnTo>
                    <a:pt x="159384" y="41275"/>
                  </a:lnTo>
                  <a:lnTo>
                    <a:pt x="155956" y="44704"/>
                  </a:lnTo>
                  <a:lnTo>
                    <a:pt x="152527" y="48260"/>
                  </a:lnTo>
                  <a:lnTo>
                    <a:pt x="148717" y="50037"/>
                  </a:lnTo>
                  <a:lnTo>
                    <a:pt x="144780" y="50037"/>
                  </a:lnTo>
                  <a:lnTo>
                    <a:pt x="141731" y="50037"/>
                  </a:lnTo>
                  <a:lnTo>
                    <a:pt x="122809" y="32638"/>
                  </a:lnTo>
                  <a:lnTo>
                    <a:pt x="117856" y="25400"/>
                  </a:lnTo>
                  <a:lnTo>
                    <a:pt x="113284" y="20574"/>
                  </a:lnTo>
                  <a:lnTo>
                    <a:pt x="109220" y="18034"/>
                  </a:lnTo>
                  <a:lnTo>
                    <a:pt x="105156" y="15493"/>
                  </a:lnTo>
                  <a:lnTo>
                    <a:pt x="100584" y="14224"/>
                  </a:lnTo>
                  <a:lnTo>
                    <a:pt x="95503" y="14224"/>
                  </a:lnTo>
                  <a:lnTo>
                    <a:pt x="89408" y="14224"/>
                  </a:lnTo>
                  <a:lnTo>
                    <a:pt x="84328" y="15875"/>
                  </a:lnTo>
                  <a:lnTo>
                    <a:pt x="80009" y="19176"/>
                  </a:lnTo>
                  <a:lnTo>
                    <a:pt x="75818" y="22351"/>
                  </a:lnTo>
                  <a:lnTo>
                    <a:pt x="68258" y="67758"/>
                  </a:lnTo>
                  <a:lnTo>
                    <a:pt x="68072" y="86994"/>
                  </a:lnTo>
                  <a:lnTo>
                    <a:pt x="68072" y="100075"/>
                  </a:lnTo>
                  <a:lnTo>
                    <a:pt x="115062" y="100075"/>
                  </a:lnTo>
                  <a:lnTo>
                    <a:pt x="115062" y="114426"/>
                  </a:lnTo>
                  <a:lnTo>
                    <a:pt x="68072" y="114426"/>
                  </a:lnTo>
                  <a:lnTo>
                    <a:pt x="68072" y="234061"/>
                  </a:lnTo>
                  <a:lnTo>
                    <a:pt x="78612" y="272034"/>
                  </a:lnTo>
                  <a:lnTo>
                    <a:pt x="85090" y="274955"/>
                  </a:lnTo>
                  <a:lnTo>
                    <a:pt x="93345" y="274955"/>
                  </a:lnTo>
                  <a:lnTo>
                    <a:pt x="109855" y="274955"/>
                  </a:lnTo>
                  <a:lnTo>
                    <a:pt x="109855" y="282067"/>
                  </a:lnTo>
                  <a:lnTo>
                    <a:pt x="1143" y="282067"/>
                  </a:lnTo>
                  <a:lnTo>
                    <a:pt x="1143" y="274955"/>
                  </a:lnTo>
                  <a:lnTo>
                    <a:pt x="9271" y="274955"/>
                  </a:lnTo>
                  <a:lnTo>
                    <a:pt x="14605" y="274955"/>
                  </a:lnTo>
                  <a:lnTo>
                    <a:pt x="35306" y="234061"/>
                  </a:lnTo>
                  <a:lnTo>
                    <a:pt x="35306" y="114426"/>
                  </a:lnTo>
                  <a:lnTo>
                    <a:pt x="0" y="114426"/>
                  </a:lnTo>
                  <a:lnTo>
                    <a:pt x="0" y="100075"/>
                  </a:lnTo>
                  <a:lnTo>
                    <a:pt x="35306" y="100075"/>
                  </a:lnTo>
                  <a:lnTo>
                    <a:pt x="35306" y="88137"/>
                  </a:lnTo>
                  <a:lnTo>
                    <a:pt x="35853" y="75041"/>
                  </a:lnTo>
                  <a:lnTo>
                    <a:pt x="49021" y="33059"/>
                  </a:lnTo>
                  <a:lnTo>
                    <a:pt x="80051" y="6482"/>
                  </a:lnTo>
                  <a:lnTo>
                    <a:pt x="100296" y="716"/>
                  </a:lnTo>
                  <a:lnTo>
                    <a:pt x="111252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5" name="object 55"/>
          <p:cNvPicPr/>
          <p:nvPr/>
        </p:nvPicPr>
        <p:blipFill>
          <a:blip r:embed="rId34" cstate="print"/>
          <a:stretch>
            <a:fillRect/>
          </a:stretch>
        </p:blipFill>
        <p:spPr>
          <a:xfrm>
            <a:off x="1605280" y="4096384"/>
            <a:ext cx="997712" cy="297180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40" y="4751323"/>
            <a:ext cx="109880" cy="109855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35" cstate="print"/>
          <a:stretch>
            <a:fillRect/>
          </a:stretch>
        </p:blipFill>
        <p:spPr>
          <a:xfrm>
            <a:off x="1232446" y="4674870"/>
            <a:ext cx="834478" cy="281178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36" cstate="print"/>
          <a:stretch>
            <a:fillRect/>
          </a:stretch>
        </p:blipFill>
        <p:spPr>
          <a:xfrm>
            <a:off x="2180082" y="4668520"/>
            <a:ext cx="1642364" cy="372745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37" cstate="print"/>
          <a:stretch>
            <a:fillRect/>
          </a:stretch>
        </p:blipFill>
        <p:spPr>
          <a:xfrm>
            <a:off x="3929888" y="4756658"/>
            <a:ext cx="1293876" cy="202311"/>
          </a:xfrm>
          <a:prstGeom prst="rect">
            <a:avLst/>
          </a:prstGeom>
        </p:spPr>
      </p:pic>
      <p:grpSp>
        <p:nvGrpSpPr>
          <p:cNvPr id="60" name="object 60"/>
          <p:cNvGrpSpPr/>
          <p:nvPr/>
        </p:nvGrpSpPr>
        <p:grpSpPr>
          <a:xfrm>
            <a:off x="5332095" y="4661789"/>
            <a:ext cx="491490" cy="297180"/>
            <a:chOff x="5332095" y="4661789"/>
            <a:chExt cx="491490" cy="297180"/>
          </a:xfrm>
        </p:grpSpPr>
        <p:sp>
          <p:nvSpPr>
            <p:cNvPr id="61" name="object 61"/>
            <p:cNvSpPr/>
            <p:nvPr/>
          </p:nvSpPr>
          <p:spPr>
            <a:xfrm>
              <a:off x="5336667" y="4666361"/>
              <a:ext cx="482600" cy="288290"/>
            </a:xfrm>
            <a:custGeom>
              <a:avLst/>
              <a:gdLst/>
              <a:ahLst/>
              <a:cxnLst/>
              <a:rect l="l" t="t" r="r" b="b"/>
              <a:pathLst>
                <a:path w="482600" h="288289">
                  <a:moveTo>
                    <a:pt x="412242" y="94868"/>
                  </a:moveTo>
                  <a:lnTo>
                    <a:pt x="364861" y="109602"/>
                  </a:lnTo>
                  <a:lnTo>
                    <a:pt x="334168" y="152273"/>
                  </a:lnTo>
                  <a:lnTo>
                    <a:pt x="328168" y="193801"/>
                  </a:lnTo>
                  <a:lnTo>
                    <a:pt x="329622" y="214306"/>
                  </a:lnTo>
                  <a:lnTo>
                    <a:pt x="351536" y="262508"/>
                  </a:lnTo>
                  <a:lnTo>
                    <a:pt x="391862" y="286440"/>
                  </a:lnTo>
                  <a:lnTo>
                    <a:pt x="407670" y="288036"/>
                  </a:lnTo>
                  <a:lnTo>
                    <a:pt x="422100" y="286633"/>
                  </a:lnTo>
                  <a:lnTo>
                    <a:pt x="435292" y="282432"/>
                  </a:lnTo>
                  <a:lnTo>
                    <a:pt x="447246" y="275445"/>
                  </a:lnTo>
                  <a:lnTo>
                    <a:pt x="457962" y="265683"/>
                  </a:lnTo>
                  <a:lnTo>
                    <a:pt x="465863" y="255650"/>
                  </a:lnTo>
                  <a:lnTo>
                    <a:pt x="422783" y="255650"/>
                  </a:lnTo>
                  <a:lnTo>
                    <a:pt x="409783" y="254220"/>
                  </a:lnTo>
                  <a:lnTo>
                    <a:pt x="376047" y="232663"/>
                  </a:lnTo>
                  <a:lnTo>
                    <a:pt x="357526" y="188229"/>
                  </a:lnTo>
                  <a:lnTo>
                    <a:pt x="356362" y="169037"/>
                  </a:lnTo>
                  <a:lnTo>
                    <a:pt x="482092" y="169037"/>
                  </a:lnTo>
                  <a:lnTo>
                    <a:pt x="481214" y="157480"/>
                  </a:lnTo>
                  <a:lnTo>
                    <a:pt x="356362" y="157480"/>
                  </a:lnTo>
                  <a:lnTo>
                    <a:pt x="358171" y="146688"/>
                  </a:lnTo>
                  <a:lnTo>
                    <a:pt x="385476" y="112188"/>
                  </a:lnTo>
                  <a:lnTo>
                    <a:pt x="401066" y="108965"/>
                  </a:lnTo>
                  <a:lnTo>
                    <a:pt x="455238" y="108965"/>
                  </a:lnTo>
                  <a:lnTo>
                    <a:pt x="451961" y="106227"/>
                  </a:lnTo>
                  <a:lnTo>
                    <a:pt x="440055" y="99917"/>
                  </a:lnTo>
                  <a:lnTo>
                    <a:pt x="426815" y="96131"/>
                  </a:lnTo>
                  <a:lnTo>
                    <a:pt x="412242" y="94868"/>
                  </a:lnTo>
                  <a:close/>
                </a:path>
                <a:path w="482600" h="288289">
                  <a:moveTo>
                    <a:pt x="475996" y="212089"/>
                  </a:moveTo>
                  <a:lnTo>
                    <a:pt x="453898" y="245871"/>
                  </a:lnTo>
                  <a:lnTo>
                    <a:pt x="422783" y="255650"/>
                  </a:lnTo>
                  <a:lnTo>
                    <a:pt x="465863" y="255650"/>
                  </a:lnTo>
                  <a:lnTo>
                    <a:pt x="466988" y="254220"/>
                  </a:lnTo>
                  <a:lnTo>
                    <a:pt x="474027" y="242157"/>
                  </a:lnTo>
                  <a:lnTo>
                    <a:pt x="479071" y="229465"/>
                  </a:lnTo>
                  <a:lnTo>
                    <a:pt x="482092" y="216153"/>
                  </a:lnTo>
                  <a:lnTo>
                    <a:pt x="475996" y="212089"/>
                  </a:lnTo>
                  <a:close/>
                </a:path>
                <a:path w="482600" h="288289">
                  <a:moveTo>
                    <a:pt x="455238" y="108965"/>
                  </a:moveTo>
                  <a:lnTo>
                    <a:pt x="408178" y="108965"/>
                  </a:lnTo>
                  <a:lnTo>
                    <a:pt x="415036" y="111125"/>
                  </a:lnTo>
                  <a:lnTo>
                    <a:pt x="421640" y="115443"/>
                  </a:lnTo>
                  <a:lnTo>
                    <a:pt x="440563" y="157480"/>
                  </a:lnTo>
                  <a:lnTo>
                    <a:pt x="481214" y="157480"/>
                  </a:lnTo>
                  <a:lnTo>
                    <a:pt x="480875" y="153013"/>
                  </a:lnTo>
                  <a:lnTo>
                    <a:pt x="477218" y="138668"/>
                  </a:lnTo>
                  <a:lnTo>
                    <a:pt x="471108" y="126013"/>
                  </a:lnTo>
                  <a:lnTo>
                    <a:pt x="462534" y="115062"/>
                  </a:lnTo>
                  <a:lnTo>
                    <a:pt x="455238" y="108965"/>
                  </a:lnTo>
                  <a:close/>
                </a:path>
                <a:path w="482600" h="288289">
                  <a:moveTo>
                    <a:pt x="61595" y="114426"/>
                  </a:moveTo>
                  <a:lnTo>
                    <a:pt x="28829" y="114426"/>
                  </a:lnTo>
                  <a:lnTo>
                    <a:pt x="28829" y="236727"/>
                  </a:lnTo>
                  <a:lnTo>
                    <a:pt x="40132" y="276987"/>
                  </a:lnTo>
                  <a:lnTo>
                    <a:pt x="57785" y="285495"/>
                  </a:lnTo>
                  <a:lnTo>
                    <a:pt x="63881" y="285495"/>
                  </a:lnTo>
                  <a:lnTo>
                    <a:pt x="101314" y="263397"/>
                  </a:lnTo>
                  <a:lnTo>
                    <a:pt x="101895" y="262381"/>
                  </a:lnTo>
                  <a:lnTo>
                    <a:pt x="74422" y="262381"/>
                  </a:lnTo>
                  <a:lnTo>
                    <a:pt x="70104" y="260350"/>
                  </a:lnTo>
                  <a:lnTo>
                    <a:pt x="66675" y="256286"/>
                  </a:lnTo>
                  <a:lnTo>
                    <a:pt x="63373" y="252094"/>
                  </a:lnTo>
                  <a:lnTo>
                    <a:pt x="61595" y="244220"/>
                  </a:lnTo>
                  <a:lnTo>
                    <a:pt x="61595" y="114426"/>
                  </a:lnTo>
                  <a:close/>
                </a:path>
                <a:path w="482600" h="288289">
                  <a:moveTo>
                    <a:pt x="109728" y="246252"/>
                  </a:moveTo>
                  <a:lnTo>
                    <a:pt x="101981" y="246252"/>
                  </a:lnTo>
                  <a:lnTo>
                    <a:pt x="99695" y="251587"/>
                  </a:lnTo>
                  <a:lnTo>
                    <a:pt x="96520" y="255650"/>
                  </a:lnTo>
                  <a:lnTo>
                    <a:pt x="92456" y="258318"/>
                  </a:lnTo>
                  <a:lnTo>
                    <a:pt x="88392" y="261112"/>
                  </a:lnTo>
                  <a:lnTo>
                    <a:pt x="84074" y="262381"/>
                  </a:lnTo>
                  <a:lnTo>
                    <a:pt x="101895" y="262381"/>
                  </a:lnTo>
                  <a:lnTo>
                    <a:pt x="105866" y="255444"/>
                  </a:lnTo>
                  <a:lnTo>
                    <a:pt x="109728" y="246252"/>
                  </a:lnTo>
                  <a:close/>
                </a:path>
                <a:path w="482600" h="288289">
                  <a:moveTo>
                    <a:pt x="61595" y="40639"/>
                  </a:moveTo>
                  <a:lnTo>
                    <a:pt x="55499" y="40639"/>
                  </a:lnTo>
                  <a:lnTo>
                    <a:pt x="51639" y="49930"/>
                  </a:lnTo>
                  <a:lnTo>
                    <a:pt x="48244" y="57626"/>
                  </a:lnTo>
                  <a:lnTo>
                    <a:pt x="22352" y="93090"/>
                  </a:lnTo>
                  <a:lnTo>
                    <a:pt x="0" y="107822"/>
                  </a:lnTo>
                  <a:lnTo>
                    <a:pt x="0" y="114426"/>
                  </a:lnTo>
                  <a:lnTo>
                    <a:pt x="104140" y="114426"/>
                  </a:lnTo>
                  <a:lnTo>
                    <a:pt x="104140" y="100456"/>
                  </a:lnTo>
                  <a:lnTo>
                    <a:pt x="61595" y="100456"/>
                  </a:lnTo>
                  <a:lnTo>
                    <a:pt x="61595" y="40639"/>
                  </a:lnTo>
                  <a:close/>
                </a:path>
                <a:path w="482600" h="288289">
                  <a:moveTo>
                    <a:pt x="204470" y="275336"/>
                  </a:moveTo>
                  <a:lnTo>
                    <a:pt x="114173" y="275336"/>
                  </a:lnTo>
                  <a:lnTo>
                    <a:pt x="114173" y="282447"/>
                  </a:lnTo>
                  <a:lnTo>
                    <a:pt x="204470" y="282447"/>
                  </a:lnTo>
                  <a:lnTo>
                    <a:pt x="204470" y="275336"/>
                  </a:lnTo>
                  <a:close/>
                </a:path>
                <a:path w="482600" h="288289">
                  <a:moveTo>
                    <a:pt x="309753" y="275336"/>
                  </a:moveTo>
                  <a:lnTo>
                    <a:pt x="220345" y="275336"/>
                  </a:lnTo>
                  <a:lnTo>
                    <a:pt x="220345" y="282447"/>
                  </a:lnTo>
                  <a:lnTo>
                    <a:pt x="309753" y="282447"/>
                  </a:lnTo>
                  <a:lnTo>
                    <a:pt x="309753" y="275336"/>
                  </a:lnTo>
                  <a:close/>
                </a:path>
                <a:path w="482600" h="288289">
                  <a:moveTo>
                    <a:pt x="175006" y="26034"/>
                  </a:moveTo>
                  <a:lnTo>
                    <a:pt x="131191" y="26034"/>
                  </a:lnTo>
                  <a:lnTo>
                    <a:pt x="133858" y="26796"/>
                  </a:lnTo>
                  <a:lnTo>
                    <a:pt x="138049" y="30225"/>
                  </a:lnTo>
                  <a:lnTo>
                    <a:pt x="141892" y="62535"/>
                  </a:lnTo>
                  <a:lnTo>
                    <a:pt x="141884" y="253745"/>
                  </a:lnTo>
                  <a:lnTo>
                    <a:pt x="133350" y="271525"/>
                  </a:lnTo>
                  <a:lnTo>
                    <a:pt x="128650" y="274065"/>
                  </a:lnTo>
                  <a:lnTo>
                    <a:pt x="122300" y="275336"/>
                  </a:lnTo>
                  <a:lnTo>
                    <a:pt x="195199" y="275336"/>
                  </a:lnTo>
                  <a:lnTo>
                    <a:pt x="188595" y="274319"/>
                  </a:lnTo>
                  <a:lnTo>
                    <a:pt x="184785" y="272288"/>
                  </a:lnTo>
                  <a:lnTo>
                    <a:pt x="175006" y="253745"/>
                  </a:lnTo>
                  <a:lnTo>
                    <a:pt x="175006" y="145161"/>
                  </a:lnTo>
                  <a:lnTo>
                    <a:pt x="182080" y="137995"/>
                  </a:lnTo>
                  <a:lnTo>
                    <a:pt x="187559" y="133095"/>
                  </a:lnTo>
                  <a:lnTo>
                    <a:pt x="175006" y="133095"/>
                  </a:lnTo>
                  <a:lnTo>
                    <a:pt x="175006" y="26034"/>
                  </a:lnTo>
                  <a:close/>
                </a:path>
                <a:path w="482600" h="288289">
                  <a:moveTo>
                    <a:pt x="274438" y="119125"/>
                  </a:moveTo>
                  <a:lnTo>
                    <a:pt x="226822" y="119125"/>
                  </a:lnTo>
                  <a:lnTo>
                    <a:pt x="232283" y="120776"/>
                  </a:lnTo>
                  <a:lnTo>
                    <a:pt x="236855" y="123825"/>
                  </a:lnTo>
                  <a:lnTo>
                    <a:pt x="249491" y="163369"/>
                  </a:lnTo>
                  <a:lnTo>
                    <a:pt x="249555" y="257937"/>
                  </a:lnTo>
                  <a:lnTo>
                    <a:pt x="249174" y="259969"/>
                  </a:lnTo>
                  <a:lnTo>
                    <a:pt x="247777" y="265049"/>
                  </a:lnTo>
                  <a:lnTo>
                    <a:pt x="245491" y="268858"/>
                  </a:lnTo>
                  <a:lnTo>
                    <a:pt x="242188" y="271399"/>
                  </a:lnTo>
                  <a:lnTo>
                    <a:pt x="238887" y="274065"/>
                  </a:lnTo>
                  <a:lnTo>
                    <a:pt x="232918" y="275336"/>
                  </a:lnTo>
                  <a:lnTo>
                    <a:pt x="301244" y="275336"/>
                  </a:lnTo>
                  <a:lnTo>
                    <a:pt x="295402" y="274446"/>
                  </a:lnTo>
                  <a:lnTo>
                    <a:pt x="289052" y="270637"/>
                  </a:lnTo>
                  <a:lnTo>
                    <a:pt x="286766" y="268224"/>
                  </a:lnTo>
                  <a:lnTo>
                    <a:pt x="285496" y="265049"/>
                  </a:lnTo>
                  <a:lnTo>
                    <a:pt x="283591" y="260731"/>
                  </a:lnTo>
                  <a:lnTo>
                    <a:pt x="282802" y="253745"/>
                  </a:lnTo>
                  <a:lnTo>
                    <a:pt x="282702" y="177037"/>
                  </a:lnTo>
                  <a:lnTo>
                    <a:pt x="282463" y="161415"/>
                  </a:lnTo>
                  <a:lnTo>
                    <a:pt x="281749" y="148447"/>
                  </a:lnTo>
                  <a:lnTo>
                    <a:pt x="280558" y="138122"/>
                  </a:lnTo>
                  <a:lnTo>
                    <a:pt x="278892" y="130428"/>
                  </a:lnTo>
                  <a:lnTo>
                    <a:pt x="275865" y="121902"/>
                  </a:lnTo>
                  <a:lnTo>
                    <a:pt x="274438" y="119125"/>
                  </a:lnTo>
                  <a:close/>
                </a:path>
                <a:path w="482600" h="288289">
                  <a:moveTo>
                    <a:pt x="235838" y="95122"/>
                  </a:moveTo>
                  <a:lnTo>
                    <a:pt x="194802" y="113204"/>
                  </a:lnTo>
                  <a:lnTo>
                    <a:pt x="175006" y="133095"/>
                  </a:lnTo>
                  <a:lnTo>
                    <a:pt x="187559" y="133095"/>
                  </a:lnTo>
                  <a:lnTo>
                    <a:pt x="188642" y="132127"/>
                  </a:lnTo>
                  <a:lnTo>
                    <a:pt x="194704" y="127569"/>
                  </a:lnTo>
                  <a:lnTo>
                    <a:pt x="200279" y="124332"/>
                  </a:lnTo>
                  <a:lnTo>
                    <a:pt x="207263" y="120903"/>
                  </a:lnTo>
                  <a:lnTo>
                    <a:pt x="213995" y="119125"/>
                  </a:lnTo>
                  <a:lnTo>
                    <a:pt x="274438" y="119125"/>
                  </a:lnTo>
                  <a:lnTo>
                    <a:pt x="272113" y="114601"/>
                  </a:lnTo>
                  <a:lnTo>
                    <a:pt x="243290" y="95648"/>
                  </a:lnTo>
                  <a:lnTo>
                    <a:pt x="235838" y="95122"/>
                  </a:lnTo>
                  <a:close/>
                </a:path>
                <a:path w="482600" h="288289">
                  <a:moveTo>
                    <a:pt x="175006" y="0"/>
                  </a:moveTo>
                  <a:lnTo>
                    <a:pt x="165862" y="0"/>
                  </a:lnTo>
                  <a:lnTo>
                    <a:pt x="111379" y="22225"/>
                  </a:lnTo>
                  <a:lnTo>
                    <a:pt x="114173" y="29209"/>
                  </a:lnTo>
                  <a:lnTo>
                    <a:pt x="120396" y="27050"/>
                  </a:lnTo>
                  <a:lnTo>
                    <a:pt x="124968" y="26034"/>
                  </a:lnTo>
                  <a:lnTo>
                    <a:pt x="175006" y="26034"/>
                  </a:lnTo>
                  <a:lnTo>
                    <a:pt x="17500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5660263" y="4756658"/>
              <a:ext cx="163068" cy="202311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5336667" y="4666361"/>
              <a:ext cx="309880" cy="285750"/>
            </a:xfrm>
            <a:custGeom>
              <a:avLst/>
              <a:gdLst/>
              <a:ahLst/>
              <a:cxnLst/>
              <a:rect l="l" t="t" r="r" b="b"/>
              <a:pathLst>
                <a:path w="309879" h="285750">
                  <a:moveTo>
                    <a:pt x="55499" y="40639"/>
                  </a:moveTo>
                  <a:lnTo>
                    <a:pt x="61595" y="40639"/>
                  </a:lnTo>
                  <a:lnTo>
                    <a:pt x="61595" y="100456"/>
                  </a:lnTo>
                  <a:lnTo>
                    <a:pt x="104140" y="100456"/>
                  </a:lnTo>
                  <a:lnTo>
                    <a:pt x="104140" y="114426"/>
                  </a:lnTo>
                  <a:lnTo>
                    <a:pt x="61595" y="114426"/>
                  </a:lnTo>
                  <a:lnTo>
                    <a:pt x="61595" y="232409"/>
                  </a:lnTo>
                  <a:lnTo>
                    <a:pt x="61595" y="244220"/>
                  </a:lnTo>
                  <a:lnTo>
                    <a:pt x="63373" y="252094"/>
                  </a:lnTo>
                  <a:lnTo>
                    <a:pt x="66675" y="256286"/>
                  </a:lnTo>
                  <a:lnTo>
                    <a:pt x="70104" y="260350"/>
                  </a:lnTo>
                  <a:lnTo>
                    <a:pt x="74422" y="262381"/>
                  </a:lnTo>
                  <a:lnTo>
                    <a:pt x="79756" y="262381"/>
                  </a:lnTo>
                  <a:lnTo>
                    <a:pt x="84074" y="262381"/>
                  </a:lnTo>
                  <a:lnTo>
                    <a:pt x="88392" y="261112"/>
                  </a:lnTo>
                  <a:lnTo>
                    <a:pt x="92456" y="258318"/>
                  </a:lnTo>
                  <a:lnTo>
                    <a:pt x="96520" y="255650"/>
                  </a:lnTo>
                  <a:lnTo>
                    <a:pt x="99695" y="251587"/>
                  </a:lnTo>
                  <a:lnTo>
                    <a:pt x="101981" y="246252"/>
                  </a:lnTo>
                  <a:lnTo>
                    <a:pt x="109728" y="246252"/>
                  </a:lnTo>
                  <a:lnTo>
                    <a:pt x="83615" y="279923"/>
                  </a:lnTo>
                  <a:lnTo>
                    <a:pt x="63881" y="285495"/>
                  </a:lnTo>
                  <a:lnTo>
                    <a:pt x="57785" y="285495"/>
                  </a:lnTo>
                  <a:lnTo>
                    <a:pt x="29876" y="253904"/>
                  </a:lnTo>
                  <a:lnTo>
                    <a:pt x="28829" y="236727"/>
                  </a:lnTo>
                  <a:lnTo>
                    <a:pt x="28829" y="114426"/>
                  </a:lnTo>
                  <a:lnTo>
                    <a:pt x="0" y="114426"/>
                  </a:lnTo>
                  <a:lnTo>
                    <a:pt x="0" y="107822"/>
                  </a:lnTo>
                  <a:lnTo>
                    <a:pt x="5528" y="105253"/>
                  </a:lnTo>
                  <a:lnTo>
                    <a:pt x="11080" y="101933"/>
                  </a:lnTo>
                  <a:lnTo>
                    <a:pt x="42799" y="68325"/>
                  </a:lnTo>
                  <a:lnTo>
                    <a:pt x="51639" y="49930"/>
                  </a:lnTo>
                  <a:lnTo>
                    <a:pt x="55499" y="40639"/>
                  </a:lnTo>
                  <a:close/>
                </a:path>
                <a:path w="309879" h="285750">
                  <a:moveTo>
                    <a:pt x="165862" y="0"/>
                  </a:moveTo>
                  <a:lnTo>
                    <a:pt x="175006" y="0"/>
                  </a:lnTo>
                  <a:lnTo>
                    <a:pt x="175006" y="133095"/>
                  </a:lnTo>
                  <a:lnTo>
                    <a:pt x="185481" y="122072"/>
                  </a:lnTo>
                  <a:lnTo>
                    <a:pt x="216408" y="98980"/>
                  </a:lnTo>
                  <a:lnTo>
                    <a:pt x="235838" y="95122"/>
                  </a:lnTo>
                  <a:lnTo>
                    <a:pt x="243290" y="95648"/>
                  </a:lnTo>
                  <a:lnTo>
                    <a:pt x="275865" y="121902"/>
                  </a:lnTo>
                  <a:lnTo>
                    <a:pt x="282463" y="161415"/>
                  </a:lnTo>
                  <a:lnTo>
                    <a:pt x="282702" y="177037"/>
                  </a:lnTo>
                  <a:lnTo>
                    <a:pt x="282702" y="241300"/>
                  </a:lnTo>
                  <a:lnTo>
                    <a:pt x="282702" y="252856"/>
                  </a:lnTo>
                  <a:lnTo>
                    <a:pt x="283591" y="260731"/>
                  </a:lnTo>
                  <a:lnTo>
                    <a:pt x="285496" y="265049"/>
                  </a:lnTo>
                  <a:lnTo>
                    <a:pt x="286766" y="268224"/>
                  </a:lnTo>
                  <a:lnTo>
                    <a:pt x="289052" y="270637"/>
                  </a:lnTo>
                  <a:lnTo>
                    <a:pt x="292227" y="272541"/>
                  </a:lnTo>
                  <a:lnTo>
                    <a:pt x="295402" y="274446"/>
                  </a:lnTo>
                  <a:lnTo>
                    <a:pt x="301244" y="275336"/>
                  </a:lnTo>
                  <a:lnTo>
                    <a:pt x="309753" y="275336"/>
                  </a:lnTo>
                  <a:lnTo>
                    <a:pt x="309753" y="282447"/>
                  </a:lnTo>
                  <a:lnTo>
                    <a:pt x="220345" y="282447"/>
                  </a:lnTo>
                  <a:lnTo>
                    <a:pt x="220345" y="275336"/>
                  </a:lnTo>
                  <a:lnTo>
                    <a:pt x="224536" y="275336"/>
                  </a:lnTo>
                  <a:lnTo>
                    <a:pt x="232918" y="275336"/>
                  </a:lnTo>
                  <a:lnTo>
                    <a:pt x="238887" y="274065"/>
                  </a:lnTo>
                  <a:lnTo>
                    <a:pt x="242188" y="271399"/>
                  </a:lnTo>
                  <a:lnTo>
                    <a:pt x="245491" y="268858"/>
                  </a:lnTo>
                  <a:lnTo>
                    <a:pt x="247777" y="265049"/>
                  </a:lnTo>
                  <a:lnTo>
                    <a:pt x="249174" y="259969"/>
                  </a:lnTo>
                  <a:lnTo>
                    <a:pt x="249555" y="257937"/>
                  </a:lnTo>
                  <a:lnTo>
                    <a:pt x="249682" y="251713"/>
                  </a:lnTo>
                  <a:lnTo>
                    <a:pt x="249682" y="241300"/>
                  </a:lnTo>
                  <a:lnTo>
                    <a:pt x="249682" y="177037"/>
                  </a:lnTo>
                  <a:lnTo>
                    <a:pt x="246634" y="137794"/>
                  </a:lnTo>
                  <a:lnTo>
                    <a:pt x="226822" y="119125"/>
                  </a:lnTo>
                  <a:lnTo>
                    <a:pt x="220472" y="119125"/>
                  </a:lnTo>
                  <a:lnTo>
                    <a:pt x="213995" y="119125"/>
                  </a:lnTo>
                  <a:lnTo>
                    <a:pt x="175006" y="145161"/>
                  </a:lnTo>
                  <a:lnTo>
                    <a:pt x="175006" y="241300"/>
                  </a:lnTo>
                  <a:lnTo>
                    <a:pt x="175006" y="253745"/>
                  </a:lnTo>
                  <a:lnTo>
                    <a:pt x="195199" y="275336"/>
                  </a:lnTo>
                  <a:lnTo>
                    <a:pt x="204470" y="275336"/>
                  </a:lnTo>
                  <a:lnTo>
                    <a:pt x="204470" y="282447"/>
                  </a:lnTo>
                  <a:lnTo>
                    <a:pt x="114173" y="282447"/>
                  </a:lnTo>
                  <a:lnTo>
                    <a:pt x="114173" y="275336"/>
                  </a:lnTo>
                  <a:lnTo>
                    <a:pt x="122300" y="275336"/>
                  </a:lnTo>
                  <a:lnTo>
                    <a:pt x="128650" y="274065"/>
                  </a:lnTo>
                  <a:lnTo>
                    <a:pt x="133350" y="271525"/>
                  </a:lnTo>
                  <a:lnTo>
                    <a:pt x="135890" y="270256"/>
                  </a:lnTo>
                  <a:lnTo>
                    <a:pt x="138049" y="267715"/>
                  </a:lnTo>
                  <a:lnTo>
                    <a:pt x="139700" y="264032"/>
                  </a:lnTo>
                  <a:lnTo>
                    <a:pt x="141224" y="260350"/>
                  </a:lnTo>
                  <a:lnTo>
                    <a:pt x="141986" y="252730"/>
                  </a:lnTo>
                  <a:lnTo>
                    <a:pt x="141986" y="241300"/>
                  </a:lnTo>
                  <a:lnTo>
                    <a:pt x="141986" y="76581"/>
                  </a:lnTo>
                  <a:lnTo>
                    <a:pt x="140588" y="38353"/>
                  </a:lnTo>
                  <a:lnTo>
                    <a:pt x="136017" y="28575"/>
                  </a:lnTo>
                  <a:lnTo>
                    <a:pt x="133858" y="26796"/>
                  </a:lnTo>
                  <a:lnTo>
                    <a:pt x="131191" y="26034"/>
                  </a:lnTo>
                  <a:lnTo>
                    <a:pt x="127762" y="26034"/>
                  </a:lnTo>
                  <a:lnTo>
                    <a:pt x="124968" y="26034"/>
                  </a:lnTo>
                  <a:lnTo>
                    <a:pt x="120396" y="27050"/>
                  </a:lnTo>
                  <a:lnTo>
                    <a:pt x="114173" y="29209"/>
                  </a:lnTo>
                  <a:lnTo>
                    <a:pt x="111379" y="22225"/>
                  </a:lnTo>
                  <a:lnTo>
                    <a:pt x="165862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4" name="object 64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939028" y="4661789"/>
            <a:ext cx="1458976" cy="378587"/>
          </a:xfrm>
          <a:prstGeom prst="rect">
            <a:avLst/>
          </a:prstGeom>
        </p:spPr>
      </p:pic>
      <p:pic>
        <p:nvPicPr>
          <p:cNvPr id="65" name="object 65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7520813" y="4661789"/>
            <a:ext cx="1060450" cy="297815"/>
          </a:xfrm>
          <a:prstGeom prst="rect">
            <a:avLst/>
          </a:prstGeom>
        </p:spPr>
      </p:pic>
      <p:pic>
        <p:nvPicPr>
          <p:cNvPr id="66" name="object 66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8683752" y="4661789"/>
            <a:ext cx="729488" cy="297180"/>
          </a:xfrm>
          <a:prstGeom prst="rect">
            <a:avLst/>
          </a:prstGeom>
        </p:spPr>
      </p:pic>
      <p:grpSp>
        <p:nvGrpSpPr>
          <p:cNvPr id="67" name="object 67"/>
          <p:cNvGrpSpPr/>
          <p:nvPr/>
        </p:nvGrpSpPr>
        <p:grpSpPr>
          <a:xfrm>
            <a:off x="9531095" y="4661789"/>
            <a:ext cx="224154" cy="294640"/>
            <a:chOff x="9531095" y="4661789"/>
            <a:chExt cx="224154" cy="294640"/>
          </a:xfrm>
        </p:grpSpPr>
        <p:sp>
          <p:nvSpPr>
            <p:cNvPr id="68" name="object 68"/>
            <p:cNvSpPr/>
            <p:nvPr/>
          </p:nvSpPr>
          <p:spPr>
            <a:xfrm>
              <a:off x="9535667" y="4666361"/>
              <a:ext cx="214629" cy="285750"/>
            </a:xfrm>
            <a:custGeom>
              <a:avLst/>
              <a:gdLst/>
              <a:ahLst/>
              <a:cxnLst/>
              <a:rect l="l" t="t" r="r" b="b"/>
              <a:pathLst>
                <a:path w="214629" h="285750">
                  <a:moveTo>
                    <a:pt x="91185" y="275336"/>
                  </a:moveTo>
                  <a:lnTo>
                    <a:pt x="2793" y="275336"/>
                  </a:lnTo>
                  <a:lnTo>
                    <a:pt x="2793" y="282447"/>
                  </a:lnTo>
                  <a:lnTo>
                    <a:pt x="91185" y="282447"/>
                  </a:lnTo>
                  <a:lnTo>
                    <a:pt x="91185" y="275336"/>
                  </a:lnTo>
                  <a:close/>
                </a:path>
                <a:path w="214629" h="285750">
                  <a:moveTo>
                    <a:pt x="63626" y="121538"/>
                  </a:moveTo>
                  <a:lnTo>
                    <a:pt x="19684" y="121538"/>
                  </a:lnTo>
                  <a:lnTo>
                    <a:pt x="22478" y="122427"/>
                  </a:lnTo>
                  <a:lnTo>
                    <a:pt x="24383" y="124078"/>
                  </a:lnTo>
                  <a:lnTo>
                    <a:pt x="30592" y="252730"/>
                  </a:lnTo>
                  <a:lnTo>
                    <a:pt x="29717" y="260222"/>
                  </a:lnTo>
                  <a:lnTo>
                    <a:pt x="27939" y="264159"/>
                  </a:lnTo>
                  <a:lnTo>
                    <a:pt x="26161" y="268224"/>
                  </a:lnTo>
                  <a:lnTo>
                    <a:pt x="23749" y="271018"/>
                  </a:lnTo>
                  <a:lnTo>
                    <a:pt x="20700" y="272795"/>
                  </a:lnTo>
                  <a:lnTo>
                    <a:pt x="17652" y="274446"/>
                  </a:lnTo>
                  <a:lnTo>
                    <a:pt x="11683" y="275336"/>
                  </a:lnTo>
                  <a:lnTo>
                    <a:pt x="82550" y="275336"/>
                  </a:lnTo>
                  <a:lnTo>
                    <a:pt x="63626" y="252730"/>
                  </a:lnTo>
                  <a:lnTo>
                    <a:pt x="63626" y="121538"/>
                  </a:lnTo>
                  <a:close/>
                </a:path>
                <a:path w="214629" h="285750">
                  <a:moveTo>
                    <a:pt x="63626" y="95122"/>
                  </a:moveTo>
                  <a:lnTo>
                    <a:pt x="54863" y="95122"/>
                  </a:lnTo>
                  <a:lnTo>
                    <a:pt x="0" y="117347"/>
                  </a:lnTo>
                  <a:lnTo>
                    <a:pt x="2793" y="124459"/>
                  </a:lnTo>
                  <a:lnTo>
                    <a:pt x="8127" y="122555"/>
                  </a:lnTo>
                  <a:lnTo>
                    <a:pt x="12573" y="121538"/>
                  </a:lnTo>
                  <a:lnTo>
                    <a:pt x="63626" y="121538"/>
                  </a:lnTo>
                  <a:lnTo>
                    <a:pt x="63626" y="95122"/>
                  </a:lnTo>
                  <a:close/>
                </a:path>
                <a:path w="214629" h="285750">
                  <a:moveTo>
                    <a:pt x="166370" y="114426"/>
                  </a:moveTo>
                  <a:lnTo>
                    <a:pt x="133603" y="114426"/>
                  </a:lnTo>
                  <a:lnTo>
                    <a:pt x="133603" y="236727"/>
                  </a:lnTo>
                  <a:lnTo>
                    <a:pt x="144906" y="276987"/>
                  </a:lnTo>
                  <a:lnTo>
                    <a:pt x="162559" y="285495"/>
                  </a:lnTo>
                  <a:lnTo>
                    <a:pt x="168655" y="285495"/>
                  </a:lnTo>
                  <a:lnTo>
                    <a:pt x="206089" y="263397"/>
                  </a:lnTo>
                  <a:lnTo>
                    <a:pt x="206670" y="262381"/>
                  </a:lnTo>
                  <a:lnTo>
                    <a:pt x="179197" y="262381"/>
                  </a:lnTo>
                  <a:lnTo>
                    <a:pt x="174878" y="260350"/>
                  </a:lnTo>
                  <a:lnTo>
                    <a:pt x="171450" y="256286"/>
                  </a:lnTo>
                  <a:lnTo>
                    <a:pt x="168148" y="252094"/>
                  </a:lnTo>
                  <a:lnTo>
                    <a:pt x="166370" y="244220"/>
                  </a:lnTo>
                  <a:lnTo>
                    <a:pt x="166370" y="114426"/>
                  </a:lnTo>
                  <a:close/>
                </a:path>
                <a:path w="214629" h="285750">
                  <a:moveTo>
                    <a:pt x="214502" y="246252"/>
                  </a:moveTo>
                  <a:lnTo>
                    <a:pt x="206755" y="246252"/>
                  </a:lnTo>
                  <a:lnTo>
                    <a:pt x="204470" y="251587"/>
                  </a:lnTo>
                  <a:lnTo>
                    <a:pt x="201295" y="255650"/>
                  </a:lnTo>
                  <a:lnTo>
                    <a:pt x="197230" y="258318"/>
                  </a:lnTo>
                  <a:lnTo>
                    <a:pt x="193166" y="261112"/>
                  </a:lnTo>
                  <a:lnTo>
                    <a:pt x="188849" y="262381"/>
                  </a:lnTo>
                  <a:lnTo>
                    <a:pt x="206670" y="262381"/>
                  </a:lnTo>
                  <a:lnTo>
                    <a:pt x="210641" y="255444"/>
                  </a:lnTo>
                  <a:lnTo>
                    <a:pt x="214502" y="246252"/>
                  </a:lnTo>
                  <a:close/>
                </a:path>
                <a:path w="214629" h="285750">
                  <a:moveTo>
                    <a:pt x="166370" y="40639"/>
                  </a:moveTo>
                  <a:lnTo>
                    <a:pt x="160274" y="40639"/>
                  </a:lnTo>
                  <a:lnTo>
                    <a:pt x="156414" y="49930"/>
                  </a:lnTo>
                  <a:lnTo>
                    <a:pt x="153019" y="57626"/>
                  </a:lnTo>
                  <a:lnTo>
                    <a:pt x="127126" y="93090"/>
                  </a:lnTo>
                  <a:lnTo>
                    <a:pt x="104775" y="107822"/>
                  </a:lnTo>
                  <a:lnTo>
                    <a:pt x="104775" y="114426"/>
                  </a:lnTo>
                  <a:lnTo>
                    <a:pt x="208914" y="114426"/>
                  </a:lnTo>
                  <a:lnTo>
                    <a:pt x="208914" y="100456"/>
                  </a:lnTo>
                  <a:lnTo>
                    <a:pt x="166370" y="100456"/>
                  </a:lnTo>
                  <a:lnTo>
                    <a:pt x="166370" y="40639"/>
                  </a:lnTo>
                  <a:close/>
                </a:path>
                <a:path w="214629" h="285750">
                  <a:moveTo>
                    <a:pt x="52704" y="0"/>
                  </a:moveTo>
                  <a:lnTo>
                    <a:pt x="41401" y="0"/>
                  </a:lnTo>
                  <a:lnTo>
                    <a:pt x="36575" y="1905"/>
                  </a:lnTo>
                  <a:lnTo>
                    <a:pt x="28828" y="9651"/>
                  </a:lnTo>
                  <a:lnTo>
                    <a:pt x="26797" y="14477"/>
                  </a:lnTo>
                  <a:lnTo>
                    <a:pt x="26797" y="25526"/>
                  </a:lnTo>
                  <a:lnTo>
                    <a:pt x="28828" y="30352"/>
                  </a:lnTo>
                  <a:lnTo>
                    <a:pt x="32765" y="34289"/>
                  </a:lnTo>
                  <a:lnTo>
                    <a:pt x="36702" y="38353"/>
                  </a:lnTo>
                  <a:lnTo>
                    <a:pt x="41528" y="40258"/>
                  </a:lnTo>
                  <a:lnTo>
                    <a:pt x="52704" y="40258"/>
                  </a:lnTo>
                  <a:lnTo>
                    <a:pt x="57403" y="38353"/>
                  </a:lnTo>
                  <a:lnTo>
                    <a:pt x="65150" y="30352"/>
                  </a:lnTo>
                  <a:lnTo>
                    <a:pt x="67182" y="25526"/>
                  </a:lnTo>
                  <a:lnTo>
                    <a:pt x="67182" y="14477"/>
                  </a:lnTo>
                  <a:lnTo>
                    <a:pt x="65150" y="9651"/>
                  </a:lnTo>
                  <a:lnTo>
                    <a:pt x="57403" y="1905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9" name="object 69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9531095" y="4756912"/>
              <a:ext cx="100329" cy="19646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9562464" y="4666361"/>
              <a:ext cx="187960" cy="285750"/>
            </a:xfrm>
            <a:custGeom>
              <a:avLst/>
              <a:gdLst/>
              <a:ahLst/>
              <a:cxnLst/>
              <a:rect l="l" t="t" r="r" b="b"/>
              <a:pathLst>
                <a:path w="187959" h="285750">
                  <a:moveTo>
                    <a:pt x="133476" y="40639"/>
                  </a:moveTo>
                  <a:lnTo>
                    <a:pt x="139573" y="40639"/>
                  </a:lnTo>
                  <a:lnTo>
                    <a:pt x="139573" y="100456"/>
                  </a:lnTo>
                  <a:lnTo>
                    <a:pt x="182117" y="100456"/>
                  </a:lnTo>
                  <a:lnTo>
                    <a:pt x="182117" y="114426"/>
                  </a:lnTo>
                  <a:lnTo>
                    <a:pt x="139573" y="114426"/>
                  </a:lnTo>
                  <a:lnTo>
                    <a:pt x="139573" y="232409"/>
                  </a:lnTo>
                  <a:lnTo>
                    <a:pt x="139573" y="244220"/>
                  </a:lnTo>
                  <a:lnTo>
                    <a:pt x="141350" y="252094"/>
                  </a:lnTo>
                  <a:lnTo>
                    <a:pt x="144652" y="256286"/>
                  </a:lnTo>
                  <a:lnTo>
                    <a:pt x="148081" y="260350"/>
                  </a:lnTo>
                  <a:lnTo>
                    <a:pt x="152400" y="262381"/>
                  </a:lnTo>
                  <a:lnTo>
                    <a:pt x="157733" y="262381"/>
                  </a:lnTo>
                  <a:lnTo>
                    <a:pt x="162051" y="262381"/>
                  </a:lnTo>
                  <a:lnTo>
                    <a:pt x="166369" y="261112"/>
                  </a:lnTo>
                  <a:lnTo>
                    <a:pt x="170433" y="258318"/>
                  </a:lnTo>
                  <a:lnTo>
                    <a:pt x="174498" y="255650"/>
                  </a:lnTo>
                  <a:lnTo>
                    <a:pt x="177673" y="251587"/>
                  </a:lnTo>
                  <a:lnTo>
                    <a:pt x="179958" y="246252"/>
                  </a:lnTo>
                  <a:lnTo>
                    <a:pt x="187705" y="246252"/>
                  </a:lnTo>
                  <a:lnTo>
                    <a:pt x="161593" y="279923"/>
                  </a:lnTo>
                  <a:lnTo>
                    <a:pt x="141858" y="285495"/>
                  </a:lnTo>
                  <a:lnTo>
                    <a:pt x="135762" y="285495"/>
                  </a:lnTo>
                  <a:lnTo>
                    <a:pt x="107854" y="253904"/>
                  </a:lnTo>
                  <a:lnTo>
                    <a:pt x="106806" y="236727"/>
                  </a:lnTo>
                  <a:lnTo>
                    <a:pt x="106806" y="114426"/>
                  </a:lnTo>
                  <a:lnTo>
                    <a:pt x="77977" y="114426"/>
                  </a:lnTo>
                  <a:lnTo>
                    <a:pt x="77977" y="107822"/>
                  </a:lnTo>
                  <a:lnTo>
                    <a:pt x="83506" y="105253"/>
                  </a:lnTo>
                  <a:lnTo>
                    <a:pt x="89058" y="101933"/>
                  </a:lnTo>
                  <a:lnTo>
                    <a:pt x="120776" y="68325"/>
                  </a:lnTo>
                  <a:lnTo>
                    <a:pt x="129617" y="49930"/>
                  </a:lnTo>
                  <a:lnTo>
                    <a:pt x="133476" y="40639"/>
                  </a:lnTo>
                  <a:close/>
                </a:path>
                <a:path w="187959" h="285750">
                  <a:moveTo>
                    <a:pt x="20319" y="0"/>
                  </a:moveTo>
                  <a:lnTo>
                    <a:pt x="25907" y="0"/>
                  </a:lnTo>
                  <a:lnTo>
                    <a:pt x="30606" y="1905"/>
                  </a:lnTo>
                  <a:lnTo>
                    <a:pt x="34543" y="5841"/>
                  </a:lnTo>
                  <a:lnTo>
                    <a:pt x="38353" y="9651"/>
                  </a:lnTo>
                  <a:lnTo>
                    <a:pt x="40385" y="14477"/>
                  </a:lnTo>
                  <a:lnTo>
                    <a:pt x="40385" y="20065"/>
                  </a:lnTo>
                  <a:lnTo>
                    <a:pt x="40385" y="25526"/>
                  </a:lnTo>
                  <a:lnTo>
                    <a:pt x="38353" y="30352"/>
                  </a:lnTo>
                  <a:lnTo>
                    <a:pt x="34543" y="34289"/>
                  </a:lnTo>
                  <a:lnTo>
                    <a:pt x="30606" y="38353"/>
                  </a:lnTo>
                  <a:lnTo>
                    <a:pt x="25907" y="40258"/>
                  </a:lnTo>
                  <a:lnTo>
                    <a:pt x="20319" y="40258"/>
                  </a:lnTo>
                  <a:lnTo>
                    <a:pt x="14731" y="40258"/>
                  </a:lnTo>
                  <a:lnTo>
                    <a:pt x="9905" y="38353"/>
                  </a:lnTo>
                  <a:lnTo>
                    <a:pt x="5968" y="34289"/>
                  </a:lnTo>
                  <a:lnTo>
                    <a:pt x="2031" y="30352"/>
                  </a:lnTo>
                  <a:lnTo>
                    <a:pt x="0" y="25526"/>
                  </a:lnTo>
                  <a:lnTo>
                    <a:pt x="0" y="20065"/>
                  </a:lnTo>
                  <a:lnTo>
                    <a:pt x="0" y="14477"/>
                  </a:lnTo>
                  <a:lnTo>
                    <a:pt x="2031" y="9651"/>
                  </a:lnTo>
                  <a:lnTo>
                    <a:pt x="5841" y="5841"/>
                  </a:lnTo>
                  <a:lnTo>
                    <a:pt x="9778" y="1905"/>
                  </a:lnTo>
                  <a:lnTo>
                    <a:pt x="14604" y="0"/>
                  </a:lnTo>
                  <a:lnTo>
                    <a:pt x="20319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9859771" y="4661789"/>
            <a:ext cx="393700" cy="295910"/>
            <a:chOff x="9859771" y="4661789"/>
            <a:chExt cx="393700" cy="295910"/>
          </a:xfrm>
        </p:grpSpPr>
        <p:sp>
          <p:nvSpPr>
            <p:cNvPr id="72" name="object 72"/>
            <p:cNvSpPr/>
            <p:nvPr/>
          </p:nvSpPr>
          <p:spPr>
            <a:xfrm>
              <a:off x="9864343" y="4666361"/>
              <a:ext cx="384810" cy="286385"/>
            </a:xfrm>
            <a:custGeom>
              <a:avLst/>
              <a:gdLst/>
              <a:ahLst/>
              <a:cxnLst/>
              <a:rect l="l" t="t" r="r" b="b"/>
              <a:pathLst>
                <a:path w="384809" h="286385">
                  <a:moveTo>
                    <a:pt x="119256" y="107187"/>
                  </a:moveTo>
                  <a:lnTo>
                    <a:pt x="67563" y="107187"/>
                  </a:lnTo>
                  <a:lnTo>
                    <a:pt x="75350" y="107828"/>
                  </a:lnTo>
                  <a:lnTo>
                    <a:pt x="82137" y="109743"/>
                  </a:lnTo>
                  <a:lnTo>
                    <a:pt x="101346" y="154686"/>
                  </a:lnTo>
                  <a:lnTo>
                    <a:pt x="101346" y="161925"/>
                  </a:lnTo>
                  <a:lnTo>
                    <a:pt x="79581" y="170092"/>
                  </a:lnTo>
                  <a:lnTo>
                    <a:pt x="61150" y="177641"/>
                  </a:lnTo>
                  <a:lnTo>
                    <a:pt x="24953" y="196957"/>
                  </a:lnTo>
                  <a:lnTo>
                    <a:pt x="0" y="230505"/>
                  </a:lnTo>
                  <a:lnTo>
                    <a:pt x="66" y="240268"/>
                  </a:lnTo>
                  <a:lnTo>
                    <a:pt x="18821" y="278971"/>
                  </a:lnTo>
                  <a:lnTo>
                    <a:pt x="43306" y="286257"/>
                  </a:lnTo>
                  <a:lnTo>
                    <a:pt x="51434" y="286257"/>
                  </a:lnTo>
                  <a:lnTo>
                    <a:pt x="88651" y="265928"/>
                  </a:lnTo>
                  <a:lnTo>
                    <a:pt x="92317" y="263144"/>
                  </a:lnTo>
                  <a:lnTo>
                    <a:pt x="54228" y="263144"/>
                  </a:lnTo>
                  <a:lnTo>
                    <a:pt x="47625" y="260095"/>
                  </a:lnTo>
                  <a:lnTo>
                    <a:pt x="36322" y="247522"/>
                  </a:lnTo>
                  <a:lnTo>
                    <a:pt x="33400" y="239521"/>
                  </a:lnTo>
                  <a:lnTo>
                    <a:pt x="33400" y="222503"/>
                  </a:lnTo>
                  <a:lnTo>
                    <a:pt x="62610" y="190881"/>
                  </a:lnTo>
                  <a:lnTo>
                    <a:pt x="101346" y="173989"/>
                  </a:lnTo>
                  <a:lnTo>
                    <a:pt x="134111" y="173989"/>
                  </a:lnTo>
                  <a:lnTo>
                    <a:pt x="134005" y="151511"/>
                  </a:lnTo>
                  <a:lnTo>
                    <a:pt x="123491" y="111140"/>
                  </a:lnTo>
                  <a:lnTo>
                    <a:pt x="119256" y="107187"/>
                  </a:lnTo>
                  <a:close/>
                </a:path>
                <a:path w="384809" h="286385">
                  <a:moveTo>
                    <a:pt x="136277" y="256286"/>
                  </a:moveTo>
                  <a:lnTo>
                    <a:pt x="101346" y="256286"/>
                  </a:lnTo>
                  <a:lnTo>
                    <a:pt x="101473" y="267081"/>
                  </a:lnTo>
                  <a:lnTo>
                    <a:pt x="103504" y="274827"/>
                  </a:lnTo>
                  <a:lnTo>
                    <a:pt x="107314" y="279272"/>
                  </a:lnTo>
                  <a:lnTo>
                    <a:pt x="111125" y="283844"/>
                  </a:lnTo>
                  <a:lnTo>
                    <a:pt x="116331" y="286003"/>
                  </a:lnTo>
                  <a:lnTo>
                    <a:pt x="122808" y="286003"/>
                  </a:lnTo>
                  <a:lnTo>
                    <a:pt x="133099" y="284146"/>
                  </a:lnTo>
                  <a:lnTo>
                    <a:pt x="143605" y="278574"/>
                  </a:lnTo>
                  <a:lnTo>
                    <a:pt x="154348" y="269287"/>
                  </a:lnTo>
                  <a:lnTo>
                    <a:pt x="161376" y="260984"/>
                  </a:lnTo>
                  <a:lnTo>
                    <a:pt x="141731" y="260984"/>
                  </a:lnTo>
                  <a:lnTo>
                    <a:pt x="139953" y="260350"/>
                  </a:lnTo>
                  <a:lnTo>
                    <a:pt x="138429" y="259080"/>
                  </a:lnTo>
                  <a:lnTo>
                    <a:pt x="136905" y="257682"/>
                  </a:lnTo>
                  <a:lnTo>
                    <a:pt x="136277" y="256286"/>
                  </a:lnTo>
                  <a:close/>
                </a:path>
                <a:path w="384809" h="286385">
                  <a:moveTo>
                    <a:pt x="134111" y="173989"/>
                  </a:moveTo>
                  <a:lnTo>
                    <a:pt x="101346" y="173989"/>
                  </a:lnTo>
                  <a:lnTo>
                    <a:pt x="101346" y="243331"/>
                  </a:lnTo>
                  <a:lnTo>
                    <a:pt x="89652" y="251999"/>
                  </a:lnTo>
                  <a:lnTo>
                    <a:pt x="79136" y="258191"/>
                  </a:lnTo>
                  <a:lnTo>
                    <a:pt x="69788" y="261905"/>
                  </a:lnTo>
                  <a:lnTo>
                    <a:pt x="61595" y="263144"/>
                  </a:lnTo>
                  <a:lnTo>
                    <a:pt x="92317" y="263144"/>
                  </a:lnTo>
                  <a:lnTo>
                    <a:pt x="101346" y="256286"/>
                  </a:lnTo>
                  <a:lnTo>
                    <a:pt x="136277" y="256286"/>
                  </a:lnTo>
                  <a:lnTo>
                    <a:pt x="135762" y="255143"/>
                  </a:lnTo>
                  <a:lnTo>
                    <a:pt x="135127" y="251206"/>
                  </a:lnTo>
                  <a:lnTo>
                    <a:pt x="134701" y="246993"/>
                  </a:lnTo>
                  <a:lnTo>
                    <a:pt x="134381" y="240268"/>
                  </a:lnTo>
                  <a:lnTo>
                    <a:pt x="134181" y="231042"/>
                  </a:lnTo>
                  <a:lnTo>
                    <a:pt x="134111" y="173989"/>
                  </a:lnTo>
                  <a:close/>
                </a:path>
                <a:path w="384809" h="286385">
                  <a:moveTo>
                    <a:pt x="165353" y="245109"/>
                  </a:moveTo>
                  <a:lnTo>
                    <a:pt x="157352" y="253111"/>
                  </a:lnTo>
                  <a:lnTo>
                    <a:pt x="152019" y="257937"/>
                  </a:lnTo>
                  <a:lnTo>
                    <a:pt x="149225" y="259587"/>
                  </a:lnTo>
                  <a:lnTo>
                    <a:pt x="147700" y="260603"/>
                  </a:lnTo>
                  <a:lnTo>
                    <a:pt x="145796" y="260984"/>
                  </a:lnTo>
                  <a:lnTo>
                    <a:pt x="161376" y="260984"/>
                  </a:lnTo>
                  <a:lnTo>
                    <a:pt x="165353" y="256286"/>
                  </a:lnTo>
                  <a:lnTo>
                    <a:pt x="165353" y="245109"/>
                  </a:lnTo>
                  <a:close/>
                </a:path>
                <a:path w="384809" h="286385">
                  <a:moveTo>
                    <a:pt x="73532" y="95122"/>
                  </a:moveTo>
                  <a:lnTo>
                    <a:pt x="34135" y="103159"/>
                  </a:lnTo>
                  <a:lnTo>
                    <a:pt x="8080" y="132459"/>
                  </a:lnTo>
                  <a:lnTo>
                    <a:pt x="6984" y="140843"/>
                  </a:lnTo>
                  <a:lnTo>
                    <a:pt x="7067" y="147065"/>
                  </a:lnTo>
                  <a:lnTo>
                    <a:pt x="8508" y="151511"/>
                  </a:lnTo>
                  <a:lnTo>
                    <a:pt x="11796" y="155066"/>
                  </a:lnTo>
                  <a:lnTo>
                    <a:pt x="14731" y="158369"/>
                  </a:lnTo>
                  <a:lnTo>
                    <a:pt x="18796" y="160146"/>
                  </a:lnTo>
                  <a:lnTo>
                    <a:pt x="28701" y="160146"/>
                  </a:lnTo>
                  <a:lnTo>
                    <a:pt x="32765" y="158369"/>
                  </a:lnTo>
                  <a:lnTo>
                    <a:pt x="36058" y="154939"/>
                  </a:lnTo>
                  <a:lnTo>
                    <a:pt x="38988" y="151764"/>
                  </a:lnTo>
                  <a:lnTo>
                    <a:pt x="40512" y="147065"/>
                  </a:lnTo>
                  <a:lnTo>
                    <a:pt x="40508" y="140843"/>
                  </a:lnTo>
                  <a:lnTo>
                    <a:pt x="40205" y="131730"/>
                  </a:lnTo>
                  <a:lnTo>
                    <a:pt x="40244" y="123467"/>
                  </a:lnTo>
                  <a:lnTo>
                    <a:pt x="42672" y="118490"/>
                  </a:lnTo>
                  <a:lnTo>
                    <a:pt x="47751" y="114045"/>
                  </a:lnTo>
                  <a:lnTo>
                    <a:pt x="52577" y="109474"/>
                  </a:lnTo>
                  <a:lnTo>
                    <a:pt x="59308" y="107187"/>
                  </a:lnTo>
                  <a:lnTo>
                    <a:pt x="119256" y="107187"/>
                  </a:lnTo>
                  <a:lnTo>
                    <a:pt x="118786" y="106749"/>
                  </a:lnTo>
                  <a:lnTo>
                    <a:pt x="113283" y="103250"/>
                  </a:lnTo>
                  <a:lnTo>
                    <a:pt x="105001" y="99677"/>
                  </a:lnTo>
                  <a:lnTo>
                    <a:pt x="95599" y="97139"/>
                  </a:lnTo>
                  <a:lnTo>
                    <a:pt x="85101" y="95625"/>
                  </a:lnTo>
                  <a:lnTo>
                    <a:pt x="73532" y="95122"/>
                  </a:lnTo>
                  <a:close/>
                </a:path>
                <a:path w="384809" h="286385">
                  <a:moveTo>
                    <a:pt x="384428" y="275336"/>
                  </a:moveTo>
                  <a:lnTo>
                    <a:pt x="295148" y="275336"/>
                  </a:lnTo>
                  <a:lnTo>
                    <a:pt x="295148" y="282447"/>
                  </a:lnTo>
                  <a:lnTo>
                    <a:pt x="384428" y="282447"/>
                  </a:lnTo>
                  <a:lnTo>
                    <a:pt x="384428" y="275336"/>
                  </a:lnTo>
                  <a:close/>
                </a:path>
                <a:path w="384809" h="286385">
                  <a:moveTo>
                    <a:pt x="354964" y="26034"/>
                  </a:moveTo>
                  <a:lnTo>
                    <a:pt x="311403" y="26034"/>
                  </a:lnTo>
                  <a:lnTo>
                    <a:pt x="314071" y="26796"/>
                  </a:lnTo>
                  <a:lnTo>
                    <a:pt x="316102" y="28575"/>
                  </a:lnTo>
                  <a:lnTo>
                    <a:pt x="321932" y="252730"/>
                  </a:lnTo>
                  <a:lnTo>
                    <a:pt x="321182" y="260222"/>
                  </a:lnTo>
                  <a:lnTo>
                    <a:pt x="319404" y="264159"/>
                  </a:lnTo>
                  <a:lnTo>
                    <a:pt x="317626" y="268224"/>
                  </a:lnTo>
                  <a:lnTo>
                    <a:pt x="315340" y="271018"/>
                  </a:lnTo>
                  <a:lnTo>
                    <a:pt x="312292" y="272795"/>
                  </a:lnTo>
                  <a:lnTo>
                    <a:pt x="309245" y="274446"/>
                  </a:lnTo>
                  <a:lnTo>
                    <a:pt x="303529" y="275336"/>
                  </a:lnTo>
                  <a:lnTo>
                    <a:pt x="375030" y="275336"/>
                  </a:lnTo>
                  <a:lnTo>
                    <a:pt x="354964" y="252730"/>
                  </a:lnTo>
                  <a:lnTo>
                    <a:pt x="354964" y="26034"/>
                  </a:lnTo>
                  <a:close/>
                </a:path>
                <a:path w="384809" h="286385">
                  <a:moveTo>
                    <a:pt x="354964" y="0"/>
                  </a:moveTo>
                  <a:lnTo>
                    <a:pt x="346075" y="0"/>
                  </a:lnTo>
                  <a:lnTo>
                    <a:pt x="291846" y="22225"/>
                  </a:lnTo>
                  <a:lnTo>
                    <a:pt x="295148" y="29209"/>
                  </a:lnTo>
                  <a:lnTo>
                    <a:pt x="300481" y="27050"/>
                  </a:lnTo>
                  <a:lnTo>
                    <a:pt x="304800" y="26034"/>
                  </a:lnTo>
                  <a:lnTo>
                    <a:pt x="354964" y="26034"/>
                  </a:lnTo>
                  <a:lnTo>
                    <a:pt x="354964" y="0"/>
                  </a:lnTo>
                  <a:close/>
                </a:path>
                <a:path w="384809" h="286385">
                  <a:moveTo>
                    <a:pt x="271652" y="275336"/>
                  </a:moveTo>
                  <a:lnTo>
                    <a:pt x="182372" y="275336"/>
                  </a:lnTo>
                  <a:lnTo>
                    <a:pt x="182372" y="282447"/>
                  </a:lnTo>
                  <a:lnTo>
                    <a:pt x="271652" y="282447"/>
                  </a:lnTo>
                  <a:lnTo>
                    <a:pt x="271652" y="275336"/>
                  </a:lnTo>
                  <a:close/>
                </a:path>
                <a:path w="384809" h="286385">
                  <a:moveTo>
                    <a:pt x="242188" y="26034"/>
                  </a:moveTo>
                  <a:lnTo>
                    <a:pt x="198627" y="26034"/>
                  </a:lnTo>
                  <a:lnTo>
                    <a:pt x="201295" y="26796"/>
                  </a:lnTo>
                  <a:lnTo>
                    <a:pt x="203326" y="28575"/>
                  </a:lnTo>
                  <a:lnTo>
                    <a:pt x="209156" y="252730"/>
                  </a:lnTo>
                  <a:lnTo>
                    <a:pt x="208406" y="260222"/>
                  </a:lnTo>
                  <a:lnTo>
                    <a:pt x="206628" y="264159"/>
                  </a:lnTo>
                  <a:lnTo>
                    <a:pt x="204850" y="268224"/>
                  </a:lnTo>
                  <a:lnTo>
                    <a:pt x="202564" y="271018"/>
                  </a:lnTo>
                  <a:lnTo>
                    <a:pt x="199516" y="272795"/>
                  </a:lnTo>
                  <a:lnTo>
                    <a:pt x="196469" y="274446"/>
                  </a:lnTo>
                  <a:lnTo>
                    <a:pt x="190753" y="275336"/>
                  </a:lnTo>
                  <a:lnTo>
                    <a:pt x="262254" y="275336"/>
                  </a:lnTo>
                  <a:lnTo>
                    <a:pt x="242188" y="252730"/>
                  </a:lnTo>
                  <a:lnTo>
                    <a:pt x="242188" y="26034"/>
                  </a:lnTo>
                  <a:close/>
                </a:path>
                <a:path w="384809" h="286385">
                  <a:moveTo>
                    <a:pt x="242188" y="0"/>
                  </a:moveTo>
                  <a:lnTo>
                    <a:pt x="233299" y="0"/>
                  </a:lnTo>
                  <a:lnTo>
                    <a:pt x="179070" y="22225"/>
                  </a:lnTo>
                  <a:lnTo>
                    <a:pt x="182372" y="29209"/>
                  </a:lnTo>
                  <a:lnTo>
                    <a:pt x="187705" y="27050"/>
                  </a:lnTo>
                  <a:lnTo>
                    <a:pt x="192024" y="26034"/>
                  </a:lnTo>
                  <a:lnTo>
                    <a:pt x="242188" y="26034"/>
                  </a:lnTo>
                  <a:lnTo>
                    <a:pt x="24218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3" name="object 73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859771" y="4756912"/>
              <a:ext cx="174498" cy="200279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0043413" y="4666361"/>
              <a:ext cx="205740" cy="282575"/>
            </a:xfrm>
            <a:custGeom>
              <a:avLst/>
              <a:gdLst/>
              <a:ahLst/>
              <a:cxnLst/>
              <a:rect l="l" t="t" r="r" b="b"/>
              <a:pathLst>
                <a:path w="205740" h="282575">
                  <a:moveTo>
                    <a:pt x="167004" y="0"/>
                  </a:moveTo>
                  <a:lnTo>
                    <a:pt x="175894" y="0"/>
                  </a:lnTo>
                  <a:lnTo>
                    <a:pt x="175894" y="241300"/>
                  </a:lnTo>
                  <a:lnTo>
                    <a:pt x="175894" y="252730"/>
                  </a:lnTo>
                  <a:lnTo>
                    <a:pt x="176783" y="260350"/>
                  </a:lnTo>
                  <a:lnTo>
                    <a:pt x="178434" y="264032"/>
                  </a:lnTo>
                  <a:lnTo>
                    <a:pt x="180085" y="267715"/>
                  </a:lnTo>
                  <a:lnTo>
                    <a:pt x="182625" y="270509"/>
                  </a:lnTo>
                  <a:lnTo>
                    <a:pt x="186054" y="272414"/>
                  </a:lnTo>
                  <a:lnTo>
                    <a:pt x="189483" y="274319"/>
                  </a:lnTo>
                  <a:lnTo>
                    <a:pt x="195960" y="275336"/>
                  </a:lnTo>
                  <a:lnTo>
                    <a:pt x="205358" y="275336"/>
                  </a:lnTo>
                  <a:lnTo>
                    <a:pt x="205358" y="282447"/>
                  </a:lnTo>
                  <a:lnTo>
                    <a:pt x="116077" y="282447"/>
                  </a:lnTo>
                  <a:lnTo>
                    <a:pt x="116077" y="275336"/>
                  </a:lnTo>
                  <a:lnTo>
                    <a:pt x="124459" y="275336"/>
                  </a:lnTo>
                  <a:lnTo>
                    <a:pt x="130175" y="274446"/>
                  </a:lnTo>
                  <a:lnTo>
                    <a:pt x="133222" y="272795"/>
                  </a:lnTo>
                  <a:lnTo>
                    <a:pt x="136270" y="271018"/>
                  </a:lnTo>
                  <a:lnTo>
                    <a:pt x="138556" y="268224"/>
                  </a:lnTo>
                  <a:lnTo>
                    <a:pt x="140334" y="264159"/>
                  </a:lnTo>
                  <a:lnTo>
                    <a:pt x="142112" y="260222"/>
                  </a:lnTo>
                  <a:lnTo>
                    <a:pt x="142875" y="252602"/>
                  </a:lnTo>
                  <a:lnTo>
                    <a:pt x="142875" y="241300"/>
                  </a:lnTo>
                  <a:lnTo>
                    <a:pt x="142875" y="76072"/>
                  </a:lnTo>
                  <a:lnTo>
                    <a:pt x="140588" y="33527"/>
                  </a:lnTo>
                  <a:lnTo>
                    <a:pt x="137032" y="28575"/>
                  </a:lnTo>
                  <a:lnTo>
                    <a:pt x="135000" y="26796"/>
                  </a:lnTo>
                  <a:lnTo>
                    <a:pt x="132333" y="26034"/>
                  </a:lnTo>
                  <a:lnTo>
                    <a:pt x="129158" y="26034"/>
                  </a:lnTo>
                  <a:lnTo>
                    <a:pt x="125729" y="26034"/>
                  </a:lnTo>
                  <a:lnTo>
                    <a:pt x="121411" y="27050"/>
                  </a:lnTo>
                  <a:lnTo>
                    <a:pt x="116077" y="29209"/>
                  </a:lnTo>
                  <a:lnTo>
                    <a:pt x="112775" y="22225"/>
                  </a:lnTo>
                  <a:lnTo>
                    <a:pt x="167004" y="0"/>
                  </a:lnTo>
                  <a:close/>
                </a:path>
                <a:path w="205740" h="282575">
                  <a:moveTo>
                    <a:pt x="54228" y="0"/>
                  </a:moveTo>
                  <a:lnTo>
                    <a:pt x="63118" y="0"/>
                  </a:lnTo>
                  <a:lnTo>
                    <a:pt x="63118" y="241300"/>
                  </a:lnTo>
                  <a:lnTo>
                    <a:pt x="63118" y="252730"/>
                  </a:lnTo>
                  <a:lnTo>
                    <a:pt x="64007" y="260350"/>
                  </a:lnTo>
                  <a:lnTo>
                    <a:pt x="65658" y="264032"/>
                  </a:lnTo>
                  <a:lnTo>
                    <a:pt x="67309" y="267715"/>
                  </a:lnTo>
                  <a:lnTo>
                    <a:pt x="69850" y="270509"/>
                  </a:lnTo>
                  <a:lnTo>
                    <a:pt x="73278" y="272414"/>
                  </a:lnTo>
                  <a:lnTo>
                    <a:pt x="76707" y="274319"/>
                  </a:lnTo>
                  <a:lnTo>
                    <a:pt x="83184" y="275336"/>
                  </a:lnTo>
                  <a:lnTo>
                    <a:pt x="92582" y="275336"/>
                  </a:lnTo>
                  <a:lnTo>
                    <a:pt x="92582" y="282447"/>
                  </a:lnTo>
                  <a:lnTo>
                    <a:pt x="3301" y="282447"/>
                  </a:lnTo>
                  <a:lnTo>
                    <a:pt x="3301" y="275336"/>
                  </a:lnTo>
                  <a:lnTo>
                    <a:pt x="11683" y="275336"/>
                  </a:lnTo>
                  <a:lnTo>
                    <a:pt x="17399" y="274446"/>
                  </a:lnTo>
                  <a:lnTo>
                    <a:pt x="20446" y="272795"/>
                  </a:lnTo>
                  <a:lnTo>
                    <a:pt x="23494" y="271018"/>
                  </a:lnTo>
                  <a:lnTo>
                    <a:pt x="25780" y="268224"/>
                  </a:lnTo>
                  <a:lnTo>
                    <a:pt x="27558" y="264159"/>
                  </a:lnTo>
                  <a:lnTo>
                    <a:pt x="29336" y="260222"/>
                  </a:lnTo>
                  <a:lnTo>
                    <a:pt x="30099" y="252602"/>
                  </a:lnTo>
                  <a:lnTo>
                    <a:pt x="30099" y="241300"/>
                  </a:lnTo>
                  <a:lnTo>
                    <a:pt x="30099" y="76072"/>
                  </a:lnTo>
                  <a:lnTo>
                    <a:pt x="27812" y="33527"/>
                  </a:lnTo>
                  <a:lnTo>
                    <a:pt x="24256" y="28575"/>
                  </a:lnTo>
                  <a:lnTo>
                    <a:pt x="22225" y="26796"/>
                  </a:lnTo>
                  <a:lnTo>
                    <a:pt x="19557" y="26034"/>
                  </a:lnTo>
                  <a:lnTo>
                    <a:pt x="16382" y="26034"/>
                  </a:lnTo>
                  <a:lnTo>
                    <a:pt x="12953" y="26034"/>
                  </a:lnTo>
                  <a:lnTo>
                    <a:pt x="8635" y="27050"/>
                  </a:lnTo>
                  <a:lnTo>
                    <a:pt x="3301" y="29209"/>
                  </a:lnTo>
                  <a:lnTo>
                    <a:pt x="0" y="22225"/>
                  </a:lnTo>
                  <a:lnTo>
                    <a:pt x="5422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5" name="object 75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0357739" y="4668646"/>
            <a:ext cx="1240028" cy="290322"/>
          </a:xfrm>
          <a:prstGeom prst="rect">
            <a:avLst/>
          </a:prstGeom>
        </p:spPr>
      </p:pic>
      <p:pic>
        <p:nvPicPr>
          <p:cNvPr id="76" name="object 7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40" y="5316728"/>
            <a:ext cx="109880" cy="109855"/>
          </a:xfrm>
          <a:prstGeom prst="rect">
            <a:avLst/>
          </a:prstGeom>
        </p:spPr>
      </p:pic>
      <p:pic>
        <p:nvPicPr>
          <p:cNvPr id="77" name="object 77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1234046" y="5240273"/>
            <a:ext cx="770267" cy="282320"/>
          </a:xfrm>
          <a:prstGeom prst="rect">
            <a:avLst/>
          </a:prstGeom>
        </p:spPr>
      </p:pic>
      <p:pic>
        <p:nvPicPr>
          <p:cNvPr id="78" name="object 78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2100707" y="5227192"/>
            <a:ext cx="2086483" cy="297180"/>
          </a:xfrm>
          <a:prstGeom prst="rect">
            <a:avLst/>
          </a:prstGeom>
        </p:spPr>
      </p:pic>
      <p:grpSp>
        <p:nvGrpSpPr>
          <p:cNvPr id="79" name="object 79"/>
          <p:cNvGrpSpPr/>
          <p:nvPr/>
        </p:nvGrpSpPr>
        <p:grpSpPr>
          <a:xfrm>
            <a:off x="4288535" y="5227192"/>
            <a:ext cx="254000" cy="297180"/>
            <a:chOff x="4288535" y="5227192"/>
            <a:chExt cx="254000" cy="297180"/>
          </a:xfrm>
        </p:grpSpPr>
        <p:sp>
          <p:nvSpPr>
            <p:cNvPr id="80" name="object 80"/>
            <p:cNvSpPr/>
            <p:nvPr/>
          </p:nvSpPr>
          <p:spPr>
            <a:xfrm>
              <a:off x="4293107" y="5231764"/>
              <a:ext cx="245110" cy="288290"/>
            </a:xfrm>
            <a:custGeom>
              <a:avLst/>
              <a:gdLst/>
              <a:ahLst/>
              <a:cxnLst/>
              <a:rect l="l" t="t" r="r" b="b"/>
              <a:pathLst>
                <a:path w="245110" h="288289">
                  <a:moveTo>
                    <a:pt x="215216" y="280035"/>
                  </a:moveTo>
                  <a:lnTo>
                    <a:pt x="138049" y="280035"/>
                  </a:lnTo>
                  <a:lnTo>
                    <a:pt x="141604" y="280797"/>
                  </a:lnTo>
                  <a:lnTo>
                    <a:pt x="145922" y="282067"/>
                  </a:lnTo>
                  <a:lnTo>
                    <a:pt x="156378" y="284660"/>
                  </a:lnTo>
                  <a:lnTo>
                    <a:pt x="166227" y="286527"/>
                  </a:lnTo>
                  <a:lnTo>
                    <a:pt x="175480" y="287656"/>
                  </a:lnTo>
                  <a:lnTo>
                    <a:pt x="184150" y="288036"/>
                  </a:lnTo>
                  <a:lnTo>
                    <a:pt x="195484" y="287083"/>
                  </a:lnTo>
                  <a:lnTo>
                    <a:pt x="206247" y="284226"/>
                  </a:lnTo>
                  <a:lnTo>
                    <a:pt x="215216" y="280035"/>
                  </a:lnTo>
                  <a:close/>
                </a:path>
                <a:path w="245110" h="288289">
                  <a:moveTo>
                    <a:pt x="128015" y="220345"/>
                  </a:moveTo>
                  <a:lnTo>
                    <a:pt x="121538" y="220345"/>
                  </a:lnTo>
                  <a:lnTo>
                    <a:pt x="121538" y="285242"/>
                  </a:lnTo>
                  <a:lnTo>
                    <a:pt x="128015" y="285242"/>
                  </a:lnTo>
                  <a:lnTo>
                    <a:pt x="129793" y="281813"/>
                  </a:lnTo>
                  <a:lnTo>
                    <a:pt x="132206" y="280035"/>
                  </a:lnTo>
                  <a:lnTo>
                    <a:pt x="215216" y="280035"/>
                  </a:lnTo>
                  <a:lnTo>
                    <a:pt x="216439" y="279463"/>
                  </a:lnTo>
                  <a:lnTo>
                    <a:pt x="220929" y="276352"/>
                  </a:lnTo>
                  <a:lnTo>
                    <a:pt x="184530" y="276352"/>
                  </a:lnTo>
                  <a:lnTo>
                    <a:pt x="175033" y="275470"/>
                  </a:lnTo>
                  <a:lnTo>
                    <a:pt x="142107" y="254349"/>
                  </a:lnTo>
                  <a:lnTo>
                    <a:pt x="131474" y="233394"/>
                  </a:lnTo>
                  <a:lnTo>
                    <a:pt x="128015" y="220345"/>
                  </a:lnTo>
                  <a:close/>
                </a:path>
                <a:path w="245110" h="288289">
                  <a:moveTo>
                    <a:pt x="175894" y="95123"/>
                  </a:moveTo>
                  <a:lnTo>
                    <a:pt x="136143" y="110236"/>
                  </a:lnTo>
                  <a:lnTo>
                    <a:pt x="120776" y="147828"/>
                  </a:lnTo>
                  <a:lnTo>
                    <a:pt x="121326" y="156043"/>
                  </a:lnTo>
                  <a:lnTo>
                    <a:pt x="143573" y="188579"/>
                  </a:lnTo>
                  <a:lnTo>
                    <a:pt x="180578" y="209018"/>
                  </a:lnTo>
                  <a:lnTo>
                    <a:pt x="191388" y="215233"/>
                  </a:lnTo>
                  <a:lnTo>
                    <a:pt x="199818" y="220829"/>
                  </a:lnTo>
                  <a:lnTo>
                    <a:pt x="205866" y="225806"/>
                  </a:lnTo>
                  <a:lnTo>
                    <a:pt x="212216" y="232029"/>
                  </a:lnTo>
                  <a:lnTo>
                    <a:pt x="215518" y="239776"/>
                  </a:lnTo>
                  <a:lnTo>
                    <a:pt x="215518" y="256413"/>
                  </a:lnTo>
                  <a:lnTo>
                    <a:pt x="212597" y="262890"/>
                  </a:lnTo>
                  <a:lnTo>
                    <a:pt x="201040" y="273685"/>
                  </a:lnTo>
                  <a:lnTo>
                    <a:pt x="193675" y="276352"/>
                  </a:lnTo>
                  <a:lnTo>
                    <a:pt x="220929" y="276352"/>
                  </a:lnTo>
                  <a:lnTo>
                    <a:pt x="243687" y="244596"/>
                  </a:lnTo>
                  <a:lnTo>
                    <a:pt x="244796" y="233394"/>
                  </a:lnTo>
                  <a:lnTo>
                    <a:pt x="244730" y="232029"/>
                  </a:lnTo>
                  <a:lnTo>
                    <a:pt x="222192" y="191571"/>
                  </a:lnTo>
                  <a:lnTo>
                    <a:pt x="175513" y="166878"/>
                  </a:lnTo>
                  <a:lnTo>
                    <a:pt x="166889" y="162357"/>
                  </a:lnTo>
                  <a:lnTo>
                    <a:pt x="144144" y="137922"/>
                  </a:lnTo>
                  <a:lnTo>
                    <a:pt x="144144" y="124460"/>
                  </a:lnTo>
                  <a:lnTo>
                    <a:pt x="147065" y="119126"/>
                  </a:lnTo>
                  <a:lnTo>
                    <a:pt x="152653" y="114173"/>
                  </a:lnTo>
                  <a:lnTo>
                    <a:pt x="158368" y="109347"/>
                  </a:lnTo>
                  <a:lnTo>
                    <a:pt x="165862" y="106807"/>
                  </a:lnTo>
                  <a:lnTo>
                    <a:pt x="231139" y="106807"/>
                  </a:lnTo>
                  <a:lnTo>
                    <a:pt x="231139" y="102616"/>
                  </a:lnTo>
                  <a:lnTo>
                    <a:pt x="213232" y="102616"/>
                  </a:lnTo>
                  <a:lnTo>
                    <a:pt x="208787" y="101727"/>
                  </a:lnTo>
                  <a:lnTo>
                    <a:pt x="201929" y="99695"/>
                  </a:lnTo>
                  <a:lnTo>
                    <a:pt x="194593" y="97694"/>
                  </a:lnTo>
                  <a:lnTo>
                    <a:pt x="187817" y="96265"/>
                  </a:lnTo>
                  <a:lnTo>
                    <a:pt x="181588" y="95408"/>
                  </a:lnTo>
                  <a:lnTo>
                    <a:pt x="175894" y="95123"/>
                  </a:lnTo>
                  <a:close/>
                </a:path>
                <a:path w="245110" h="288289">
                  <a:moveTo>
                    <a:pt x="231139" y="106807"/>
                  </a:moveTo>
                  <a:lnTo>
                    <a:pt x="175132" y="106807"/>
                  </a:lnTo>
                  <a:lnTo>
                    <a:pt x="183872" y="107471"/>
                  </a:lnTo>
                  <a:lnTo>
                    <a:pt x="191801" y="109458"/>
                  </a:lnTo>
                  <a:lnTo>
                    <a:pt x="220591" y="143672"/>
                  </a:lnTo>
                  <a:lnTo>
                    <a:pt x="224662" y="157099"/>
                  </a:lnTo>
                  <a:lnTo>
                    <a:pt x="231139" y="157099"/>
                  </a:lnTo>
                  <a:lnTo>
                    <a:pt x="231139" y="106807"/>
                  </a:lnTo>
                  <a:close/>
                </a:path>
                <a:path w="245110" h="288289">
                  <a:moveTo>
                    <a:pt x="231139" y="95123"/>
                  </a:moveTo>
                  <a:lnTo>
                    <a:pt x="224662" y="95123"/>
                  </a:lnTo>
                  <a:lnTo>
                    <a:pt x="223012" y="98298"/>
                  </a:lnTo>
                  <a:lnTo>
                    <a:pt x="221614" y="100330"/>
                  </a:lnTo>
                  <a:lnTo>
                    <a:pt x="220471" y="101219"/>
                  </a:lnTo>
                  <a:lnTo>
                    <a:pt x="219328" y="102235"/>
                  </a:lnTo>
                  <a:lnTo>
                    <a:pt x="217550" y="102616"/>
                  </a:lnTo>
                  <a:lnTo>
                    <a:pt x="231139" y="102616"/>
                  </a:lnTo>
                  <a:lnTo>
                    <a:pt x="231139" y="95123"/>
                  </a:lnTo>
                  <a:close/>
                </a:path>
                <a:path w="245110" h="288289">
                  <a:moveTo>
                    <a:pt x="91186" y="275336"/>
                  </a:moveTo>
                  <a:lnTo>
                    <a:pt x="2793" y="275336"/>
                  </a:lnTo>
                  <a:lnTo>
                    <a:pt x="2793" y="282448"/>
                  </a:lnTo>
                  <a:lnTo>
                    <a:pt x="91186" y="282448"/>
                  </a:lnTo>
                  <a:lnTo>
                    <a:pt x="91186" y="275336"/>
                  </a:lnTo>
                  <a:close/>
                </a:path>
                <a:path w="245110" h="288289">
                  <a:moveTo>
                    <a:pt x="63626" y="121539"/>
                  </a:moveTo>
                  <a:lnTo>
                    <a:pt x="19684" y="121539"/>
                  </a:lnTo>
                  <a:lnTo>
                    <a:pt x="22478" y="122428"/>
                  </a:lnTo>
                  <a:lnTo>
                    <a:pt x="24383" y="124079"/>
                  </a:lnTo>
                  <a:lnTo>
                    <a:pt x="30592" y="252730"/>
                  </a:lnTo>
                  <a:lnTo>
                    <a:pt x="29717" y="260223"/>
                  </a:lnTo>
                  <a:lnTo>
                    <a:pt x="27939" y="264160"/>
                  </a:lnTo>
                  <a:lnTo>
                    <a:pt x="26162" y="268224"/>
                  </a:lnTo>
                  <a:lnTo>
                    <a:pt x="23749" y="271018"/>
                  </a:lnTo>
                  <a:lnTo>
                    <a:pt x="20700" y="272796"/>
                  </a:lnTo>
                  <a:lnTo>
                    <a:pt x="17652" y="274447"/>
                  </a:lnTo>
                  <a:lnTo>
                    <a:pt x="11683" y="275336"/>
                  </a:lnTo>
                  <a:lnTo>
                    <a:pt x="82550" y="275336"/>
                  </a:lnTo>
                  <a:lnTo>
                    <a:pt x="63626" y="252730"/>
                  </a:lnTo>
                  <a:lnTo>
                    <a:pt x="63626" y="121539"/>
                  </a:lnTo>
                  <a:close/>
                </a:path>
                <a:path w="245110" h="288289">
                  <a:moveTo>
                    <a:pt x="63626" y="95123"/>
                  </a:moveTo>
                  <a:lnTo>
                    <a:pt x="54863" y="95123"/>
                  </a:lnTo>
                  <a:lnTo>
                    <a:pt x="0" y="117348"/>
                  </a:lnTo>
                  <a:lnTo>
                    <a:pt x="2793" y="124460"/>
                  </a:lnTo>
                  <a:lnTo>
                    <a:pt x="8127" y="122555"/>
                  </a:lnTo>
                  <a:lnTo>
                    <a:pt x="12572" y="121539"/>
                  </a:lnTo>
                  <a:lnTo>
                    <a:pt x="63626" y="121539"/>
                  </a:lnTo>
                  <a:lnTo>
                    <a:pt x="63626" y="95123"/>
                  </a:lnTo>
                  <a:close/>
                </a:path>
                <a:path w="245110" h="288289">
                  <a:moveTo>
                    <a:pt x="52704" y="0"/>
                  </a:moveTo>
                  <a:lnTo>
                    <a:pt x="41401" y="0"/>
                  </a:lnTo>
                  <a:lnTo>
                    <a:pt x="36575" y="1905"/>
                  </a:lnTo>
                  <a:lnTo>
                    <a:pt x="28828" y="9652"/>
                  </a:lnTo>
                  <a:lnTo>
                    <a:pt x="26796" y="14478"/>
                  </a:lnTo>
                  <a:lnTo>
                    <a:pt x="26796" y="25527"/>
                  </a:lnTo>
                  <a:lnTo>
                    <a:pt x="28828" y="30353"/>
                  </a:lnTo>
                  <a:lnTo>
                    <a:pt x="32765" y="34290"/>
                  </a:lnTo>
                  <a:lnTo>
                    <a:pt x="36702" y="38354"/>
                  </a:lnTo>
                  <a:lnTo>
                    <a:pt x="41528" y="40259"/>
                  </a:lnTo>
                  <a:lnTo>
                    <a:pt x="52704" y="40259"/>
                  </a:lnTo>
                  <a:lnTo>
                    <a:pt x="57403" y="38354"/>
                  </a:lnTo>
                  <a:lnTo>
                    <a:pt x="65150" y="30353"/>
                  </a:lnTo>
                  <a:lnTo>
                    <a:pt x="67182" y="25527"/>
                  </a:lnTo>
                  <a:lnTo>
                    <a:pt x="67182" y="14478"/>
                  </a:lnTo>
                  <a:lnTo>
                    <a:pt x="65150" y="9652"/>
                  </a:lnTo>
                  <a:lnTo>
                    <a:pt x="57403" y="1905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1" name="object 81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409312" y="5322315"/>
              <a:ext cx="133223" cy="202056"/>
            </a:xfrm>
            <a:prstGeom prst="rect">
              <a:avLst/>
            </a:prstGeom>
          </p:spPr>
        </p:pic>
        <p:pic>
          <p:nvPicPr>
            <p:cNvPr id="82" name="object 82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4288535" y="5322315"/>
              <a:ext cx="100330" cy="196469"/>
            </a:xfrm>
            <a:prstGeom prst="rect">
              <a:avLst/>
            </a:prstGeom>
          </p:spPr>
        </p:pic>
        <p:sp>
          <p:nvSpPr>
            <p:cNvPr id="83" name="object 83"/>
            <p:cNvSpPr/>
            <p:nvPr/>
          </p:nvSpPr>
          <p:spPr>
            <a:xfrm>
              <a:off x="4319904" y="5231764"/>
              <a:ext cx="40640" cy="40640"/>
            </a:xfrm>
            <a:custGeom>
              <a:avLst/>
              <a:gdLst/>
              <a:ahLst/>
              <a:cxnLst/>
              <a:rect l="l" t="t" r="r" b="b"/>
              <a:pathLst>
                <a:path w="40639" h="40639">
                  <a:moveTo>
                    <a:pt x="20320" y="0"/>
                  </a:moveTo>
                  <a:lnTo>
                    <a:pt x="25908" y="0"/>
                  </a:lnTo>
                  <a:lnTo>
                    <a:pt x="30607" y="1905"/>
                  </a:lnTo>
                  <a:lnTo>
                    <a:pt x="34544" y="5842"/>
                  </a:lnTo>
                  <a:lnTo>
                    <a:pt x="38354" y="9652"/>
                  </a:lnTo>
                  <a:lnTo>
                    <a:pt x="40386" y="14478"/>
                  </a:lnTo>
                  <a:lnTo>
                    <a:pt x="40386" y="20066"/>
                  </a:lnTo>
                  <a:lnTo>
                    <a:pt x="40386" y="25527"/>
                  </a:lnTo>
                  <a:lnTo>
                    <a:pt x="38354" y="30353"/>
                  </a:lnTo>
                  <a:lnTo>
                    <a:pt x="34544" y="34290"/>
                  </a:lnTo>
                  <a:lnTo>
                    <a:pt x="30607" y="38354"/>
                  </a:lnTo>
                  <a:lnTo>
                    <a:pt x="25908" y="40259"/>
                  </a:lnTo>
                  <a:lnTo>
                    <a:pt x="20320" y="40259"/>
                  </a:lnTo>
                  <a:lnTo>
                    <a:pt x="14732" y="40259"/>
                  </a:lnTo>
                  <a:lnTo>
                    <a:pt x="9906" y="38354"/>
                  </a:lnTo>
                  <a:lnTo>
                    <a:pt x="5969" y="34290"/>
                  </a:lnTo>
                  <a:lnTo>
                    <a:pt x="2032" y="30353"/>
                  </a:lnTo>
                  <a:lnTo>
                    <a:pt x="0" y="25527"/>
                  </a:lnTo>
                  <a:lnTo>
                    <a:pt x="0" y="20066"/>
                  </a:lnTo>
                  <a:lnTo>
                    <a:pt x="0" y="14478"/>
                  </a:lnTo>
                  <a:lnTo>
                    <a:pt x="2032" y="9652"/>
                  </a:lnTo>
                  <a:lnTo>
                    <a:pt x="5842" y="5842"/>
                  </a:lnTo>
                  <a:lnTo>
                    <a:pt x="9779" y="1905"/>
                  </a:lnTo>
                  <a:lnTo>
                    <a:pt x="14605" y="0"/>
                  </a:lnTo>
                  <a:lnTo>
                    <a:pt x="20320" y="0"/>
                  </a:lnTo>
                  <a:close/>
                </a:path>
              </a:pathLst>
            </a:custGeom>
            <a:ln w="9143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4" name="object 84"/>
          <p:cNvGrpSpPr/>
          <p:nvPr/>
        </p:nvGrpSpPr>
        <p:grpSpPr>
          <a:xfrm>
            <a:off x="4661915" y="5227192"/>
            <a:ext cx="367030" cy="297180"/>
            <a:chOff x="4661915" y="5227192"/>
            <a:chExt cx="367030" cy="297180"/>
          </a:xfrm>
        </p:grpSpPr>
        <p:sp>
          <p:nvSpPr>
            <p:cNvPr id="85" name="object 85"/>
            <p:cNvSpPr/>
            <p:nvPr/>
          </p:nvSpPr>
          <p:spPr>
            <a:xfrm>
              <a:off x="4666487" y="5231764"/>
              <a:ext cx="358140" cy="288290"/>
            </a:xfrm>
            <a:custGeom>
              <a:avLst/>
              <a:gdLst/>
              <a:ahLst/>
              <a:cxnLst/>
              <a:rect l="l" t="t" r="r" b="b"/>
              <a:pathLst>
                <a:path w="358139" h="288289">
                  <a:moveTo>
                    <a:pt x="327992" y="280035"/>
                  </a:moveTo>
                  <a:lnTo>
                    <a:pt x="250825" y="280035"/>
                  </a:lnTo>
                  <a:lnTo>
                    <a:pt x="254381" y="280797"/>
                  </a:lnTo>
                  <a:lnTo>
                    <a:pt x="258699" y="282067"/>
                  </a:lnTo>
                  <a:lnTo>
                    <a:pt x="269154" y="284660"/>
                  </a:lnTo>
                  <a:lnTo>
                    <a:pt x="279003" y="286527"/>
                  </a:lnTo>
                  <a:lnTo>
                    <a:pt x="288256" y="287656"/>
                  </a:lnTo>
                  <a:lnTo>
                    <a:pt x="296925" y="288036"/>
                  </a:lnTo>
                  <a:lnTo>
                    <a:pt x="308260" y="287083"/>
                  </a:lnTo>
                  <a:lnTo>
                    <a:pt x="319024" y="284226"/>
                  </a:lnTo>
                  <a:lnTo>
                    <a:pt x="327992" y="280035"/>
                  </a:lnTo>
                  <a:close/>
                </a:path>
                <a:path w="358139" h="288289">
                  <a:moveTo>
                    <a:pt x="240791" y="220345"/>
                  </a:moveTo>
                  <a:lnTo>
                    <a:pt x="234314" y="220345"/>
                  </a:lnTo>
                  <a:lnTo>
                    <a:pt x="234314" y="285242"/>
                  </a:lnTo>
                  <a:lnTo>
                    <a:pt x="240791" y="285242"/>
                  </a:lnTo>
                  <a:lnTo>
                    <a:pt x="242570" y="281813"/>
                  </a:lnTo>
                  <a:lnTo>
                    <a:pt x="244983" y="280035"/>
                  </a:lnTo>
                  <a:lnTo>
                    <a:pt x="327992" y="280035"/>
                  </a:lnTo>
                  <a:lnTo>
                    <a:pt x="329215" y="279463"/>
                  </a:lnTo>
                  <a:lnTo>
                    <a:pt x="333705" y="276352"/>
                  </a:lnTo>
                  <a:lnTo>
                    <a:pt x="297307" y="276352"/>
                  </a:lnTo>
                  <a:lnTo>
                    <a:pt x="287809" y="275470"/>
                  </a:lnTo>
                  <a:lnTo>
                    <a:pt x="254883" y="254349"/>
                  </a:lnTo>
                  <a:lnTo>
                    <a:pt x="244250" y="233394"/>
                  </a:lnTo>
                  <a:lnTo>
                    <a:pt x="240791" y="220345"/>
                  </a:lnTo>
                  <a:close/>
                </a:path>
                <a:path w="358139" h="288289">
                  <a:moveTo>
                    <a:pt x="288671" y="95123"/>
                  </a:moveTo>
                  <a:lnTo>
                    <a:pt x="248920" y="110236"/>
                  </a:lnTo>
                  <a:lnTo>
                    <a:pt x="233552" y="147828"/>
                  </a:lnTo>
                  <a:lnTo>
                    <a:pt x="234102" y="156043"/>
                  </a:lnTo>
                  <a:lnTo>
                    <a:pt x="256349" y="188579"/>
                  </a:lnTo>
                  <a:lnTo>
                    <a:pt x="293354" y="209018"/>
                  </a:lnTo>
                  <a:lnTo>
                    <a:pt x="304164" y="215233"/>
                  </a:lnTo>
                  <a:lnTo>
                    <a:pt x="312594" y="220829"/>
                  </a:lnTo>
                  <a:lnTo>
                    <a:pt x="318642" y="225806"/>
                  </a:lnTo>
                  <a:lnTo>
                    <a:pt x="324992" y="232029"/>
                  </a:lnTo>
                  <a:lnTo>
                    <a:pt x="328295" y="239776"/>
                  </a:lnTo>
                  <a:lnTo>
                    <a:pt x="328295" y="256413"/>
                  </a:lnTo>
                  <a:lnTo>
                    <a:pt x="325374" y="262890"/>
                  </a:lnTo>
                  <a:lnTo>
                    <a:pt x="313816" y="273685"/>
                  </a:lnTo>
                  <a:lnTo>
                    <a:pt x="306450" y="276352"/>
                  </a:lnTo>
                  <a:lnTo>
                    <a:pt x="333705" y="276352"/>
                  </a:lnTo>
                  <a:lnTo>
                    <a:pt x="356463" y="244596"/>
                  </a:lnTo>
                  <a:lnTo>
                    <a:pt x="357572" y="233394"/>
                  </a:lnTo>
                  <a:lnTo>
                    <a:pt x="357506" y="232029"/>
                  </a:lnTo>
                  <a:lnTo>
                    <a:pt x="334968" y="191571"/>
                  </a:lnTo>
                  <a:lnTo>
                    <a:pt x="288289" y="166878"/>
                  </a:lnTo>
                  <a:lnTo>
                    <a:pt x="279665" y="162357"/>
                  </a:lnTo>
                  <a:lnTo>
                    <a:pt x="256921" y="137922"/>
                  </a:lnTo>
                  <a:lnTo>
                    <a:pt x="256921" y="124460"/>
                  </a:lnTo>
                  <a:lnTo>
                    <a:pt x="259841" y="119126"/>
                  </a:lnTo>
                  <a:lnTo>
                    <a:pt x="265429" y="114173"/>
                  </a:lnTo>
                  <a:lnTo>
                    <a:pt x="271145" y="109347"/>
                  </a:lnTo>
                  <a:lnTo>
                    <a:pt x="278638" y="106807"/>
                  </a:lnTo>
                  <a:lnTo>
                    <a:pt x="343915" y="106807"/>
                  </a:lnTo>
                  <a:lnTo>
                    <a:pt x="343915" y="102616"/>
                  </a:lnTo>
                  <a:lnTo>
                    <a:pt x="326009" y="102616"/>
                  </a:lnTo>
                  <a:lnTo>
                    <a:pt x="321563" y="101727"/>
                  </a:lnTo>
                  <a:lnTo>
                    <a:pt x="314706" y="99695"/>
                  </a:lnTo>
                  <a:lnTo>
                    <a:pt x="307369" y="97694"/>
                  </a:lnTo>
                  <a:lnTo>
                    <a:pt x="300593" y="96265"/>
                  </a:lnTo>
                  <a:lnTo>
                    <a:pt x="294364" y="95408"/>
                  </a:lnTo>
                  <a:lnTo>
                    <a:pt x="288671" y="95123"/>
                  </a:lnTo>
                  <a:close/>
                </a:path>
                <a:path w="358139" h="288289">
                  <a:moveTo>
                    <a:pt x="343915" y="106807"/>
                  </a:moveTo>
                  <a:lnTo>
                    <a:pt x="287909" y="106807"/>
                  </a:lnTo>
                  <a:lnTo>
                    <a:pt x="296648" y="107471"/>
                  </a:lnTo>
                  <a:lnTo>
                    <a:pt x="304577" y="109458"/>
                  </a:lnTo>
                  <a:lnTo>
                    <a:pt x="333367" y="143672"/>
                  </a:lnTo>
                  <a:lnTo>
                    <a:pt x="337438" y="157099"/>
                  </a:lnTo>
                  <a:lnTo>
                    <a:pt x="343915" y="157099"/>
                  </a:lnTo>
                  <a:lnTo>
                    <a:pt x="343915" y="106807"/>
                  </a:lnTo>
                  <a:close/>
                </a:path>
                <a:path w="358139" h="288289">
                  <a:moveTo>
                    <a:pt x="343915" y="95123"/>
                  </a:moveTo>
                  <a:lnTo>
                    <a:pt x="337438" y="95123"/>
                  </a:lnTo>
                  <a:lnTo>
                    <a:pt x="335788" y="98298"/>
                  </a:lnTo>
                  <a:lnTo>
                    <a:pt x="334390" y="100330"/>
                  </a:lnTo>
                  <a:lnTo>
                    <a:pt x="333248" y="101219"/>
                  </a:lnTo>
                  <a:lnTo>
                    <a:pt x="332104" y="102235"/>
                  </a:lnTo>
                  <a:lnTo>
                    <a:pt x="330326" y="102616"/>
                  </a:lnTo>
                  <a:lnTo>
                    <a:pt x="343915" y="102616"/>
                  </a:lnTo>
                  <a:lnTo>
                    <a:pt x="343915" y="95123"/>
                  </a:lnTo>
                  <a:close/>
                </a:path>
                <a:path w="358139" h="288289">
                  <a:moveTo>
                    <a:pt x="91186" y="275336"/>
                  </a:moveTo>
                  <a:lnTo>
                    <a:pt x="2794" y="275336"/>
                  </a:lnTo>
                  <a:lnTo>
                    <a:pt x="2794" y="282448"/>
                  </a:lnTo>
                  <a:lnTo>
                    <a:pt x="91186" y="282448"/>
                  </a:lnTo>
                  <a:lnTo>
                    <a:pt x="91186" y="275336"/>
                  </a:lnTo>
                  <a:close/>
                </a:path>
                <a:path w="358139" h="288289">
                  <a:moveTo>
                    <a:pt x="63626" y="121539"/>
                  </a:moveTo>
                  <a:lnTo>
                    <a:pt x="19685" y="121539"/>
                  </a:lnTo>
                  <a:lnTo>
                    <a:pt x="22478" y="122428"/>
                  </a:lnTo>
                  <a:lnTo>
                    <a:pt x="24384" y="124079"/>
                  </a:lnTo>
                  <a:lnTo>
                    <a:pt x="30592" y="252730"/>
                  </a:lnTo>
                  <a:lnTo>
                    <a:pt x="29717" y="260223"/>
                  </a:lnTo>
                  <a:lnTo>
                    <a:pt x="27939" y="264160"/>
                  </a:lnTo>
                  <a:lnTo>
                    <a:pt x="26162" y="268224"/>
                  </a:lnTo>
                  <a:lnTo>
                    <a:pt x="23749" y="271018"/>
                  </a:lnTo>
                  <a:lnTo>
                    <a:pt x="20700" y="272796"/>
                  </a:lnTo>
                  <a:lnTo>
                    <a:pt x="17652" y="274447"/>
                  </a:lnTo>
                  <a:lnTo>
                    <a:pt x="11684" y="275336"/>
                  </a:lnTo>
                  <a:lnTo>
                    <a:pt x="82550" y="275336"/>
                  </a:lnTo>
                  <a:lnTo>
                    <a:pt x="63626" y="252730"/>
                  </a:lnTo>
                  <a:lnTo>
                    <a:pt x="63626" y="121539"/>
                  </a:lnTo>
                  <a:close/>
                </a:path>
                <a:path w="358139" h="288289">
                  <a:moveTo>
                    <a:pt x="63626" y="95123"/>
                  </a:moveTo>
                  <a:lnTo>
                    <a:pt x="54863" y="95123"/>
                  </a:lnTo>
                  <a:lnTo>
                    <a:pt x="0" y="117348"/>
                  </a:lnTo>
                  <a:lnTo>
                    <a:pt x="2794" y="124460"/>
                  </a:lnTo>
                  <a:lnTo>
                    <a:pt x="8127" y="122555"/>
                  </a:lnTo>
                  <a:lnTo>
                    <a:pt x="12573" y="121539"/>
                  </a:lnTo>
                  <a:lnTo>
                    <a:pt x="63626" y="121539"/>
                  </a:lnTo>
                  <a:lnTo>
                    <a:pt x="63626" y="95123"/>
                  </a:lnTo>
                  <a:close/>
                </a:path>
                <a:path w="358139" h="288289">
                  <a:moveTo>
                    <a:pt x="166370" y="114427"/>
                  </a:moveTo>
                  <a:lnTo>
                    <a:pt x="133603" y="114427"/>
                  </a:lnTo>
                  <a:lnTo>
                    <a:pt x="133603" y="236728"/>
                  </a:lnTo>
                  <a:lnTo>
                    <a:pt x="144907" y="276987"/>
                  </a:lnTo>
                  <a:lnTo>
                    <a:pt x="162560" y="285496"/>
                  </a:lnTo>
                  <a:lnTo>
                    <a:pt x="168656" y="285496"/>
                  </a:lnTo>
                  <a:lnTo>
                    <a:pt x="206089" y="263398"/>
                  </a:lnTo>
                  <a:lnTo>
                    <a:pt x="206670" y="262382"/>
                  </a:lnTo>
                  <a:lnTo>
                    <a:pt x="179197" y="262382"/>
                  </a:lnTo>
                  <a:lnTo>
                    <a:pt x="174878" y="260350"/>
                  </a:lnTo>
                  <a:lnTo>
                    <a:pt x="171450" y="256286"/>
                  </a:lnTo>
                  <a:lnTo>
                    <a:pt x="168148" y="252095"/>
                  </a:lnTo>
                  <a:lnTo>
                    <a:pt x="166370" y="244221"/>
                  </a:lnTo>
                  <a:lnTo>
                    <a:pt x="166370" y="114427"/>
                  </a:lnTo>
                  <a:close/>
                </a:path>
                <a:path w="358139" h="288289">
                  <a:moveTo>
                    <a:pt x="214502" y="246253"/>
                  </a:moveTo>
                  <a:lnTo>
                    <a:pt x="206756" y="246253"/>
                  </a:lnTo>
                  <a:lnTo>
                    <a:pt x="204470" y="251587"/>
                  </a:lnTo>
                  <a:lnTo>
                    <a:pt x="201295" y="255651"/>
                  </a:lnTo>
                  <a:lnTo>
                    <a:pt x="197231" y="258318"/>
                  </a:lnTo>
                  <a:lnTo>
                    <a:pt x="193166" y="261112"/>
                  </a:lnTo>
                  <a:lnTo>
                    <a:pt x="188849" y="262382"/>
                  </a:lnTo>
                  <a:lnTo>
                    <a:pt x="206670" y="262382"/>
                  </a:lnTo>
                  <a:lnTo>
                    <a:pt x="210641" y="255444"/>
                  </a:lnTo>
                  <a:lnTo>
                    <a:pt x="214502" y="246253"/>
                  </a:lnTo>
                  <a:close/>
                </a:path>
                <a:path w="358139" h="288289">
                  <a:moveTo>
                    <a:pt x="166370" y="40640"/>
                  </a:moveTo>
                  <a:lnTo>
                    <a:pt x="160274" y="40640"/>
                  </a:lnTo>
                  <a:lnTo>
                    <a:pt x="156414" y="49930"/>
                  </a:lnTo>
                  <a:lnTo>
                    <a:pt x="153019" y="57626"/>
                  </a:lnTo>
                  <a:lnTo>
                    <a:pt x="127126" y="93091"/>
                  </a:lnTo>
                  <a:lnTo>
                    <a:pt x="104775" y="107823"/>
                  </a:lnTo>
                  <a:lnTo>
                    <a:pt x="104775" y="114427"/>
                  </a:lnTo>
                  <a:lnTo>
                    <a:pt x="208914" y="114427"/>
                  </a:lnTo>
                  <a:lnTo>
                    <a:pt x="208914" y="100457"/>
                  </a:lnTo>
                  <a:lnTo>
                    <a:pt x="166370" y="100457"/>
                  </a:lnTo>
                  <a:lnTo>
                    <a:pt x="166370" y="40640"/>
                  </a:lnTo>
                  <a:close/>
                </a:path>
                <a:path w="358139" h="288289">
                  <a:moveTo>
                    <a:pt x="52704" y="0"/>
                  </a:moveTo>
                  <a:lnTo>
                    <a:pt x="41401" y="0"/>
                  </a:lnTo>
                  <a:lnTo>
                    <a:pt x="36575" y="1905"/>
                  </a:lnTo>
                  <a:lnTo>
                    <a:pt x="28828" y="9652"/>
                  </a:lnTo>
                  <a:lnTo>
                    <a:pt x="26797" y="14478"/>
                  </a:lnTo>
                  <a:lnTo>
                    <a:pt x="26797" y="25527"/>
                  </a:lnTo>
                  <a:lnTo>
                    <a:pt x="28828" y="30353"/>
                  </a:lnTo>
                  <a:lnTo>
                    <a:pt x="32765" y="34290"/>
                  </a:lnTo>
                  <a:lnTo>
                    <a:pt x="36702" y="38354"/>
                  </a:lnTo>
                  <a:lnTo>
                    <a:pt x="41528" y="40259"/>
                  </a:lnTo>
                  <a:lnTo>
                    <a:pt x="52704" y="40259"/>
                  </a:lnTo>
                  <a:lnTo>
                    <a:pt x="57403" y="38354"/>
                  </a:lnTo>
                  <a:lnTo>
                    <a:pt x="65150" y="30353"/>
                  </a:lnTo>
                  <a:lnTo>
                    <a:pt x="67183" y="25527"/>
                  </a:lnTo>
                  <a:lnTo>
                    <a:pt x="67183" y="14478"/>
                  </a:lnTo>
                  <a:lnTo>
                    <a:pt x="65150" y="9652"/>
                  </a:lnTo>
                  <a:lnTo>
                    <a:pt x="57403" y="1905"/>
                  </a:lnTo>
                  <a:lnTo>
                    <a:pt x="5270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6" name="object 8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661915" y="5227192"/>
              <a:ext cx="366776" cy="297180"/>
            </a:xfrm>
            <a:prstGeom prst="rect">
              <a:avLst/>
            </a:prstGeom>
          </p:spPr>
        </p:pic>
      </p:grpSp>
      <p:pic>
        <p:nvPicPr>
          <p:cNvPr id="87" name="object 87"/>
          <p:cNvPicPr/>
          <p:nvPr/>
        </p:nvPicPr>
        <p:blipFill>
          <a:blip r:embed="rId50" cstate="print"/>
          <a:stretch>
            <a:fillRect/>
          </a:stretch>
        </p:blipFill>
        <p:spPr>
          <a:xfrm>
            <a:off x="5138673" y="5227192"/>
            <a:ext cx="2386838" cy="3786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267969"/>
            <a:ext cx="9079865" cy="772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900" spc="-5" dirty="0"/>
              <a:t>What</a:t>
            </a:r>
            <a:r>
              <a:rPr sz="4900" spc="15" dirty="0"/>
              <a:t> </a:t>
            </a:r>
            <a:r>
              <a:rPr sz="4900" spc="-35" dirty="0"/>
              <a:t>are</a:t>
            </a:r>
            <a:r>
              <a:rPr sz="4900" spc="5" dirty="0"/>
              <a:t> </a:t>
            </a:r>
            <a:r>
              <a:rPr sz="4900" spc="-5" dirty="0"/>
              <a:t>data</a:t>
            </a:r>
            <a:r>
              <a:rPr sz="4900" spc="5" dirty="0"/>
              <a:t> </a:t>
            </a:r>
            <a:r>
              <a:rPr sz="4900" spc="-5" dirty="0"/>
              <a:t>visualization</a:t>
            </a:r>
            <a:r>
              <a:rPr sz="4900" spc="70" dirty="0"/>
              <a:t> </a:t>
            </a:r>
            <a:r>
              <a:rPr sz="4900" spc="-5" dirty="0"/>
              <a:t>tools?</a:t>
            </a:r>
            <a:endParaRPr sz="49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645" y="1806067"/>
            <a:ext cx="109880" cy="109855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37970" y="1716404"/>
            <a:ext cx="9804400" cy="1256665"/>
            <a:chOff x="1237970" y="1716404"/>
            <a:chExt cx="9804400" cy="12566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7970" y="2250566"/>
              <a:ext cx="947826" cy="283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12542" y="2162047"/>
              <a:ext cx="3953383" cy="29057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4455" y="1716404"/>
              <a:ext cx="9787432" cy="12565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9714" y="1959991"/>
            <a:ext cx="212280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Big</a:t>
            </a:r>
            <a:r>
              <a:rPr spc="-80" dirty="0"/>
              <a:t> </a:t>
            </a:r>
            <a:r>
              <a:rPr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67200" y="838200"/>
            <a:ext cx="6850380" cy="51054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0219" y="3284346"/>
            <a:ext cx="3352165" cy="170815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5080">
              <a:lnSpc>
                <a:spcPct val="90000"/>
              </a:lnSpc>
              <a:spcBef>
                <a:spcPts val="385"/>
              </a:spcBef>
            </a:pPr>
            <a:r>
              <a:rPr sz="2400" spc="-5" dirty="0">
                <a:latin typeface="Times New Roman"/>
                <a:cs typeface="Times New Roman"/>
              </a:rPr>
              <a:t>Data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too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spc="-10" dirty="0">
                <a:latin typeface="Times New Roman"/>
                <a:cs typeface="Times New Roman"/>
              </a:rPr>
              <a:t>large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or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too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complex </a:t>
            </a:r>
            <a:r>
              <a:rPr sz="2400" dirty="0">
                <a:latin typeface="Times New Roman"/>
                <a:cs typeface="Times New Roman"/>
              </a:rPr>
              <a:t>to be </a:t>
            </a:r>
            <a:r>
              <a:rPr sz="2400" spc="-5" dirty="0">
                <a:latin typeface="Times New Roman"/>
                <a:cs typeface="Times New Roman"/>
              </a:rPr>
              <a:t>managed </a:t>
            </a:r>
            <a:r>
              <a:rPr sz="2400" dirty="0">
                <a:latin typeface="Times New Roman"/>
                <a:cs typeface="Times New Roman"/>
              </a:rPr>
              <a:t> using traditional data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processing, analysis, 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storage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40232"/>
            <a:ext cx="800036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Is</a:t>
            </a:r>
            <a:r>
              <a:rPr spc="-5" dirty="0"/>
              <a:t> </a:t>
            </a:r>
            <a:r>
              <a:rPr dirty="0"/>
              <a:t>Excel a</a:t>
            </a:r>
            <a:r>
              <a:rPr spc="-5" dirty="0"/>
              <a:t> </a:t>
            </a:r>
            <a:r>
              <a:rPr dirty="0"/>
              <a:t>data visualization</a:t>
            </a:r>
            <a:r>
              <a:rPr spc="-25" dirty="0"/>
              <a:t> </a:t>
            </a:r>
            <a:r>
              <a:rPr dirty="0"/>
              <a:t>tool?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90" y="1733676"/>
            <a:ext cx="97040" cy="97028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44282" y="1655445"/>
            <a:ext cx="3227705" cy="645160"/>
            <a:chOff x="1244282" y="1655445"/>
            <a:chExt cx="3227705" cy="6451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24355" y="1666875"/>
              <a:ext cx="825500" cy="2491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44282" y="1655445"/>
              <a:ext cx="3227641" cy="644652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6125" y="1655445"/>
            <a:ext cx="3314192" cy="31483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963281" y="1666875"/>
            <a:ext cx="662432" cy="2491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1290" y="2629789"/>
            <a:ext cx="97040" cy="97028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1244447" y="2551557"/>
            <a:ext cx="8031480" cy="715645"/>
            <a:chOff x="1244447" y="2551557"/>
            <a:chExt cx="8031480" cy="715645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28137" y="2562987"/>
              <a:ext cx="702691" cy="24917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4447" y="2551557"/>
              <a:ext cx="8031251" cy="715645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368408" y="2562986"/>
            <a:ext cx="662432" cy="24917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27106" y="2551557"/>
            <a:ext cx="521462" cy="25895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290" y="3524377"/>
            <a:ext cx="97040" cy="97028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1243939" y="3446145"/>
            <a:ext cx="8966200" cy="716915"/>
            <a:chOff x="1243939" y="3446145"/>
            <a:chExt cx="8966200" cy="716915"/>
          </a:xfrm>
        </p:grpSpPr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4482" y="3446145"/>
              <a:ext cx="707516" cy="26060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29408" y="3457575"/>
              <a:ext cx="662432" cy="24917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3939" y="3446145"/>
              <a:ext cx="8965971" cy="71640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81381"/>
            <a:ext cx="1039114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How do </a:t>
            </a:r>
            <a:r>
              <a:rPr spc="5" dirty="0"/>
              <a:t>you </a:t>
            </a:r>
            <a:r>
              <a:rPr spc="-15" dirty="0"/>
              <a:t>create</a:t>
            </a:r>
            <a:r>
              <a:rPr spc="-25" dirty="0"/>
              <a:t> </a:t>
            </a:r>
            <a:r>
              <a:rPr dirty="0"/>
              <a:t>good</a:t>
            </a:r>
            <a:r>
              <a:rPr spc="5" dirty="0"/>
              <a:t> </a:t>
            </a:r>
            <a:r>
              <a:rPr dirty="0"/>
              <a:t>data </a:t>
            </a:r>
            <a:r>
              <a:rPr spc="-5" dirty="0"/>
              <a:t>visualization?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1954910"/>
            <a:ext cx="97053" cy="970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31772" y="1876679"/>
            <a:ext cx="6633209" cy="3323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65" y="2466975"/>
            <a:ext cx="97053" cy="970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31772" y="2388742"/>
            <a:ext cx="7486650" cy="33235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2977514"/>
            <a:ext cx="97053" cy="9702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4554" y="2899282"/>
            <a:ext cx="6430784" cy="33235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3488054"/>
            <a:ext cx="97053" cy="9702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35760" y="3409822"/>
            <a:ext cx="7546670" cy="26060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65" y="4000119"/>
            <a:ext cx="97053" cy="9702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2636" y="3921886"/>
            <a:ext cx="2147214" cy="3317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3965" y="4510659"/>
            <a:ext cx="97053" cy="9702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52067" y="4432427"/>
            <a:ext cx="3837711" cy="33235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965" y="5021198"/>
            <a:ext cx="97053" cy="9702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35938" y="4942966"/>
            <a:ext cx="6673240" cy="332359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4993"/>
            <a:ext cx="857631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/>
              <a:t>What</a:t>
            </a:r>
            <a:r>
              <a:rPr spc="-5" dirty="0"/>
              <a:t> </a:t>
            </a:r>
            <a:r>
              <a:rPr dirty="0"/>
              <a:t>kind of</a:t>
            </a:r>
            <a:r>
              <a:rPr spc="-5" dirty="0"/>
              <a:t> </a:t>
            </a:r>
            <a:r>
              <a:rPr dirty="0"/>
              <a:t>visual</a:t>
            </a:r>
            <a:r>
              <a:rPr spc="-25" dirty="0"/>
              <a:t> </a:t>
            </a:r>
            <a:r>
              <a:rPr dirty="0"/>
              <a:t>communication </a:t>
            </a:r>
            <a:r>
              <a:rPr spc="-1085" dirty="0"/>
              <a:t> </a:t>
            </a:r>
            <a:r>
              <a:rPr dirty="0"/>
              <a:t>do</a:t>
            </a:r>
            <a:r>
              <a:rPr spc="-5" dirty="0"/>
              <a:t> </a:t>
            </a:r>
            <a:r>
              <a:rPr dirty="0"/>
              <a:t>you want</a:t>
            </a:r>
            <a:r>
              <a:rPr spc="-25" dirty="0"/>
              <a:t> </a:t>
            </a:r>
            <a:r>
              <a:rPr dirty="0"/>
              <a:t>to </a:t>
            </a:r>
            <a:r>
              <a:rPr spc="-10" dirty="0"/>
              <a:t>create?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93511" y="2390901"/>
            <a:ext cx="6532880" cy="330454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527685" marR="618490" indent="-515620">
              <a:lnSpc>
                <a:spcPts val="3020"/>
              </a:lnSpc>
              <a:spcBef>
                <a:spcPts val="48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Times New Roman"/>
                <a:cs typeface="Times New Roman"/>
              </a:rPr>
              <a:t>Is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15" dirty="0">
                <a:latin typeface="Times New Roman"/>
                <a:cs typeface="Times New Roman"/>
              </a:rPr>
              <a:t>my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information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conceptual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or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5" dirty="0">
                <a:latin typeface="Times New Roman"/>
                <a:cs typeface="Times New Roman"/>
              </a:rPr>
              <a:t>data-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driven?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Conceptual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qualitative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04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Data-driven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quantitative</a:t>
            </a:r>
            <a:endParaRPr sz="2400">
              <a:latin typeface="Times New Roman"/>
              <a:cs typeface="Times New Roman"/>
            </a:endParaRPr>
          </a:p>
          <a:p>
            <a:pPr marL="527685" marR="74295" indent="-515620">
              <a:lnSpc>
                <a:spcPts val="3020"/>
              </a:lnSpc>
              <a:spcBef>
                <a:spcPts val="104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" dirty="0">
                <a:latin typeface="Times New Roman"/>
                <a:cs typeface="Times New Roman"/>
              </a:rPr>
              <a:t>Are </a:t>
            </a:r>
            <a:r>
              <a:rPr sz="2800" spc="-10" dirty="0">
                <a:latin typeface="Times New Roman"/>
                <a:cs typeface="Times New Roman"/>
              </a:rPr>
              <a:t>my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visuals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meant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declarative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or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exploratory?</a:t>
            </a:r>
            <a:endParaRPr sz="28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declarative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purpose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is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 </a:t>
            </a:r>
            <a:r>
              <a:rPr sz="2400" spc="-10" dirty="0">
                <a:latin typeface="Times New Roman"/>
                <a:cs typeface="Times New Roman"/>
              </a:rPr>
              <a:t>make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statement</a:t>
            </a:r>
            <a:endParaRPr sz="2400">
              <a:latin typeface="Times New Roman"/>
              <a:cs typeface="Times New Roman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An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exploratory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purpose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look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</a:t>
            </a:r>
            <a:r>
              <a:rPr sz="2400" spc="-5" dirty="0">
                <a:latin typeface="Times New Roman"/>
                <a:cs typeface="Times New Roman"/>
              </a:rPr>
              <a:t> new </a:t>
            </a:r>
            <a:r>
              <a:rPr sz="2400" dirty="0">
                <a:latin typeface="Times New Roman"/>
                <a:cs typeface="Times New Roman"/>
              </a:rPr>
              <a:t>ideas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5947" y="2499360"/>
            <a:ext cx="4866132" cy="3174491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4512" y="96393"/>
            <a:ext cx="806958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Four</a:t>
            </a:r>
            <a:r>
              <a:rPr spc="-180" dirty="0"/>
              <a:t> </a:t>
            </a:r>
            <a:r>
              <a:rPr spc="-65" dirty="0"/>
              <a:t>Types</a:t>
            </a:r>
            <a:r>
              <a:rPr dirty="0"/>
              <a:t> of</a:t>
            </a:r>
            <a:r>
              <a:rPr spc="-20" dirty="0"/>
              <a:t> </a:t>
            </a:r>
            <a:r>
              <a:rPr dirty="0"/>
              <a:t>Data</a:t>
            </a:r>
            <a:r>
              <a:rPr spc="-105" dirty="0"/>
              <a:t> </a:t>
            </a:r>
            <a:r>
              <a:rPr spc="-15" dirty="0"/>
              <a:t>Visualizations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9973" y="3120009"/>
            <a:ext cx="2127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C00000"/>
                </a:solidFill>
                <a:latin typeface="Calibri"/>
                <a:cs typeface="Calibri"/>
              </a:rPr>
              <a:t>Conceptual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9732" y="3118180"/>
            <a:ext cx="2245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Data-Driven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7869" y="1128725"/>
            <a:ext cx="2105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C00000"/>
                </a:solidFill>
                <a:latin typeface="Calibri"/>
                <a:cs typeface="Calibri"/>
              </a:rPr>
              <a:t>Decla</a:t>
            </a:r>
            <a:r>
              <a:rPr sz="3600" spc="-7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ti</a:t>
            </a:r>
            <a:r>
              <a:rPr sz="3600" spc="-40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2341" y="5668467"/>
            <a:ext cx="2153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C00000"/>
                </a:solidFill>
                <a:latin typeface="Calibri"/>
                <a:cs typeface="Calibri"/>
              </a:rPr>
              <a:t>Exploratory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666" y="1771649"/>
            <a:ext cx="7633334" cy="3891915"/>
          </a:xfrm>
          <a:custGeom>
            <a:avLst/>
            <a:gdLst/>
            <a:ahLst/>
            <a:cxnLst/>
            <a:rect l="l" t="t" r="r" b="b"/>
            <a:pathLst>
              <a:path w="7633334" h="3891915">
                <a:moveTo>
                  <a:pt x="7632827" y="2089404"/>
                </a:moveTo>
                <a:lnTo>
                  <a:pt x="7530719" y="2038350"/>
                </a:lnTo>
                <a:lnTo>
                  <a:pt x="7326503" y="1936242"/>
                </a:lnTo>
                <a:lnTo>
                  <a:pt x="7326503" y="2038350"/>
                </a:lnTo>
                <a:lnTo>
                  <a:pt x="3871722" y="2038350"/>
                </a:lnTo>
                <a:lnTo>
                  <a:pt x="3871722" y="306324"/>
                </a:lnTo>
                <a:lnTo>
                  <a:pt x="3973830" y="306324"/>
                </a:lnTo>
                <a:lnTo>
                  <a:pt x="3948303" y="255270"/>
                </a:lnTo>
                <a:lnTo>
                  <a:pt x="3820668" y="0"/>
                </a:lnTo>
                <a:lnTo>
                  <a:pt x="3667506" y="306324"/>
                </a:lnTo>
                <a:lnTo>
                  <a:pt x="3769614" y="306324"/>
                </a:lnTo>
                <a:lnTo>
                  <a:pt x="3769614" y="2038350"/>
                </a:lnTo>
                <a:lnTo>
                  <a:pt x="306324" y="2038350"/>
                </a:lnTo>
                <a:lnTo>
                  <a:pt x="306324" y="1936242"/>
                </a:lnTo>
                <a:lnTo>
                  <a:pt x="0" y="2089404"/>
                </a:lnTo>
                <a:lnTo>
                  <a:pt x="306324" y="2242566"/>
                </a:lnTo>
                <a:lnTo>
                  <a:pt x="306324" y="2140458"/>
                </a:lnTo>
                <a:lnTo>
                  <a:pt x="3769614" y="2140458"/>
                </a:lnTo>
                <a:lnTo>
                  <a:pt x="3769614" y="3585591"/>
                </a:lnTo>
                <a:lnTo>
                  <a:pt x="3667506" y="3585591"/>
                </a:lnTo>
                <a:lnTo>
                  <a:pt x="3820668" y="3891915"/>
                </a:lnTo>
                <a:lnTo>
                  <a:pt x="3948303" y="3636645"/>
                </a:lnTo>
                <a:lnTo>
                  <a:pt x="3973830" y="3585591"/>
                </a:lnTo>
                <a:lnTo>
                  <a:pt x="3871722" y="3585591"/>
                </a:lnTo>
                <a:lnTo>
                  <a:pt x="3871722" y="2140458"/>
                </a:lnTo>
                <a:lnTo>
                  <a:pt x="7326503" y="2140458"/>
                </a:lnTo>
                <a:lnTo>
                  <a:pt x="7326503" y="2242566"/>
                </a:lnTo>
                <a:lnTo>
                  <a:pt x="7530719" y="2140458"/>
                </a:lnTo>
                <a:lnTo>
                  <a:pt x="7632827" y="208940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324100" y="1772411"/>
            <a:ext cx="2543810" cy="120142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7780" rIns="0" bIns="0" rtlCol="0">
            <a:spAutoFit/>
          </a:bodyPr>
          <a:lstStyle/>
          <a:p>
            <a:pPr marL="277495" marR="268605" indent="593090">
              <a:lnSpc>
                <a:spcPct val="100000"/>
              </a:lnSpc>
              <a:spcBef>
                <a:spcPts val="14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Idea 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illu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spc="-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25623" y="4320540"/>
            <a:ext cx="2543810" cy="1199515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6510" rIns="0" bIns="0" rtlCol="0">
            <a:spAutoFit/>
          </a:bodyPr>
          <a:lstStyle/>
          <a:p>
            <a:pPr marL="265430" marR="257175" indent="604520">
              <a:lnSpc>
                <a:spcPct val="100000"/>
              </a:lnSpc>
              <a:spcBef>
                <a:spcPts val="13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Idea 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ene</a:t>
            </a:r>
            <a:r>
              <a:rPr sz="3600" spc="-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869560" y="868680"/>
            <a:ext cx="6411595" cy="5788660"/>
            <a:chOff x="4869560" y="868680"/>
            <a:chExt cx="6411595" cy="578866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78823" y="868680"/>
              <a:ext cx="2401824" cy="230733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42859" y="4203191"/>
              <a:ext cx="3593592" cy="245364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77053" y="2101977"/>
              <a:ext cx="890778" cy="311188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877053" y="2101977"/>
              <a:ext cx="890905" cy="3112135"/>
            </a:xfrm>
            <a:custGeom>
              <a:avLst/>
              <a:gdLst/>
              <a:ahLst/>
              <a:cxnLst/>
              <a:rect l="l" t="t" r="r" b="b"/>
              <a:pathLst>
                <a:path w="890904" h="3112135">
                  <a:moveTo>
                    <a:pt x="890778" y="0"/>
                  </a:moveTo>
                  <a:lnTo>
                    <a:pt x="874013" y="3111881"/>
                  </a:lnTo>
                  <a:lnTo>
                    <a:pt x="0" y="274447"/>
                  </a:lnTo>
                  <a:lnTo>
                    <a:pt x="890778" y="0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5910" y="2293112"/>
              <a:ext cx="790448" cy="29339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875910" y="2293112"/>
              <a:ext cx="790575" cy="2934335"/>
            </a:xfrm>
            <a:custGeom>
              <a:avLst/>
              <a:gdLst/>
              <a:ahLst/>
              <a:cxnLst/>
              <a:rect l="l" t="t" r="r" b="b"/>
              <a:pathLst>
                <a:path w="790575" h="2934335">
                  <a:moveTo>
                    <a:pt x="790448" y="2933954"/>
                  </a:moveTo>
                  <a:lnTo>
                    <a:pt x="786638" y="0"/>
                  </a:lnTo>
                  <a:lnTo>
                    <a:pt x="0" y="2704084"/>
                  </a:lnTo>
                  <a:lnTo>
                    <a:pt x="790448" y="2933954"/>
                  </a:lnTo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89275" y="121361"/>
            <a:ext cx="8070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Four</a:t>
            </a:r>
            <a:r>
              <a:rPr spc="-190" dirty="0"/>
              <a:t> </a:t>
            </a:r>
            <a:r>
              <a:rPr spc="-65" dirty="0"/>
              <a:t>Types</a:t>
            </a:r>
            <a:r>
              <a:rPr spc="-3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Data</a:t>
            </a:r>
            <a:r>
              <a:rPr spc="-120" dirty="0"/>
              <a:t> </a:t>
            </a:r>
            <a:r>
              <a:rPr spc="-10" dirty="0"/>
              <a:t>Visualizations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9973" y="3120009"/>
            <a:ext cx="212788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C00000"/>
                </a:solidFill>
                <a:latin typeface="Calibri"/>
                <a:cs typeface="Calibri"/>
              </a:rPr>
              <a:t>Conceptual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69732" y="3118180"/>
            <a:ext cx="22459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C00000"/>
                </a:solidFill>
                <a:latin typeface="Calibri"/>
                <a:cs typeface="Calibri"/>
              </a:rPr>
              <a:t>Data-Driven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7869" y="1128725"/>
            <a:ext cx="210502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C00000"/>
                </a:solidFill>
                <a:latin typeface="Calibri"/>
                <a:cs typeface="Calibri"/>
              </a:rPr>
              <a:t>Decla</a:t>
            </a:r>
            <a:r>
              <a:rPr sz="3600" spc="-70" dirty="0">
                <a:solidFill>
                  <a:srgbClr val="C00000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C00000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ti</a:t>
            </a:r>
            <a:r>
              <a:rPr sz="3600" spc="-40" dirty="0">
                <a:solidFill>
                  <a:srgbClr val="C00000"/>
                </a:solidFill>
                <a:latin typeface="Calibri"/>
                <a:cs typeface="Calibri"/>
              </a:rPr>
              <a:t>v</a:t>
            </a:r>
            <a:r>
              <a:rPr sz="3600" dirty="0">
                <a:solidFill>
                  <a:srgbClr val="C00000"/>
                </a:solidFill>
                <a:latin typeface="Calibri"/>
                <a:cs typeface="Calibri"/>
              </a:rPr>
              <a:t>e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2341" y="5668467"/>
            <a:ext cx="215392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20" dirty="0">
                <a:solidFill>
                  <a:srgbClr val="C00000"/>
                </a:solidFill>
                <a:latin typeface="Calibri"/>
                <a:cs typeface="Calibri"/>
              </a:rPr>
              <a:t>Exploratory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80666" y="1771649"/>
            <a:ext cx="7633334" cy="3891915"/>
          </a:xfrm>
          <a:custGeom>
            <a:avLst/>
            <a:gdLst/>
            <a:ahLst/>
            <a:cxnLst/>
            <a:rect l="l" t="t" r="r" b="b"/>
            <a:pathLst>
              <a:path w="7633334" h="3891915">
                <a:moveTo>
                  <a:pt x="7632827" y="2089404"/>
                </a:moveTo>
                <a:lnTo>
                  <a:pt x="7530719" y="2038350"/>
                </a:lnTo>
                <a:lnTo>
                  <a:pt x="7326503" y="1936242"/>
                </a:lnTo>
                <a:lnTo>
                  <a:pt x="7326503" y="2038350"/>
                </a:lnTo>
                <a:lnTo>
                  <a:pt x="3871722" y="2038350"/>
                </a:lnTo>
                <a:lnTo>
                  <a:pt x="3871722" y="306324"/>
                </a:lnTo>
                <a:lnTo>
                  <a:pt x="3973830" y="306324"/>
                </a:lnTo>
                <a:lnTo>
                  <a:pt x="3948303" y="255270"/>
                </a:lnTo>
                <a:lnTo>
                  <a:pt x="3820668" y="0"/>
                </a:lnTo>
                <a:lnTo>
                  <a:pt x="3667506" y="306324"/>
                </a:lnTo>
                <a:lnTo>
                  <a:pt x="3769614" y="306324"/>
                </a:lnTo>
                <a:lnTo>
                  <a:pt x="3769614" y="2038350"/>
                </a:lnTo>
                <a:lnTo>
                  <a:pt x="306324" y="2038350"/>
                </a:lnTo>
                <a:lnTo>
                  <a:pt x="306324" y="1936242"/>
                </a:lnTo>
                <a:lnTo>
                  <a:pt x="0" y="2089404"/>
                </a:lnTo>
                <a:lnTo>
                  <a:pt x="306324" y="2242566"/>
                </a:lnTo>
                <a:lnTo>
                  <a:pt x="306324" y="2140458"/>
                </a:lnTo>
                <a:lnTo>
                  <a:pt x="3769614" y="2140458"/>
                </a:lnTo>
                <a:lnTo>
                  <a:pt x="3769614" y="3585591"/>
                </a:lnTo>
                <a:lnTo>
                  <a:pt x="3667506" y="3585591"/>
                </a:lnTo>
                <a:lnTo>
                  <a:pt x="3820668" y="3891915"/>
                </a:lnTo>
                <a:lnTo>
                  <a:pt x="3948303" y="3636645"/>
                </a:lnTo>
                <a:lnTo>
                  <a:pt x="3973830" y="3585591"/>
                </a:lnTo>
                <a:lnTo>
                  <a:pt x="3871722" y="3585591"/>
                </a:lnTo>
                <a:lnTo>
                  <a:pt x="3871722" y="2140458"/>
                </a:lnTo>
                <a:lnTo>
                  <a:pt x="7326503" y="2140458"/>
                </a:lnTo>
                <a:lnTo>
                  <a:pt x="7326503" y="2242566"/>
                </a:lnTo>
                <a:lnTo>
                  <a:pt x="7530719" y="2140458"/>
                </a:lnTo>
                <a:lnTo>
                  <a:pt x="7632827" y="2089404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15783" y="1772411"/>
            <a:ext cx="2237740" cy="120142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7780" rIns="0" bIns="0" rtlCol="0">
            <a:spAutoFit/>
          </a:bodyPr>
          <a:lstStyle/>
          <a:p>
            <a:pPr marL="464820" marR="279400" indent="-178435">
              <a:lnSpc>
                <a:spcPct val="100000"/>
              </a:lnSpc>
              <a:spcBef>
                <a:spcPts val="140"/>
              </a:spcBef>
            </a:pPr>
            <a:r>
              <a:rPr sz="3600" spc="-9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sz="3600" spc="-6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y  </a:t>
            </a: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dataviz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5492" y="4320540"/>
            <a:ext cx="2338070" cy="1199515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6510" rIns="0" bIns="0" rtlCol="0">
            <a:spAutoFit/>
          </a:bodyPr>
          <a:lstStyle/>
          <a:p>
            <a:pPr marL="292735" marR="285750" indent="322580">
              <a:lnSpc>
                <a:spcPct val="100000"/>
              </a:lnSpc>
              <a:spcBef>
                <a:spcPts val="130"/>
              </a:spcBef>
            </a:pP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Visual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Calibri"/>
                <a:cs typeface="Calibri"/>
              </a:rPr>
              <a:t>dis</a:t>
            </a:r>
            <a:r>
              <a:rPr sz="3600" spc="-3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3600" spc="-2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ery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71216" y="1812035"/>
            <a:ext cx="2543810" cy="120142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7780" rIns="0" bIns="0" rtlCol="0">
            <a:spAutoFit/>
          </a:bodyPr>
          <a:lstStyle/>
          <a:p>
            <a:pPr marL="277495" marR="269240" indent="593090">
              <a:lnSpc>
                <a:spcPct val="100000"/>
              </a:lnSpc>
              <a:spcBef>
                <a:spcPts val="140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Idea 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illu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3600" spc="-8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spc="-3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4076" y="4358640"/>
            <a:ext cx="2545080" cy="1201420"/>
          </a:xfrm>
          <a:prstGeom prst="rect">
            <a:avLst/>
          </a:prstGeom>
          <a:solidFill>
            <a:srgbClr val="2D75B6"/>
          </a:solidFill>
        </p:spPr>
        <p:txBody>
          <a:bodyPr vert="horz" wrap="square" lIns="0" tIns="17145" rIns="0" bIns="0" rtlCol="0">
            <a:spAutoFit/>
          </a:bodyPr>
          <a:lstStyle/>
          <a:p>
            <a:pPr marL="266700" marR="258445" indent="604520">
              <a:lnSpc>
                <a:spcPct val="100000"/>
              </a:lnSpc>
              <a:spcBef>
                <a:spcPts val="135"/>
              </a:spcBef>
            </a:pP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Idea </a:t>
            </a:r>
            <a:r>
              <a:rPr sz="3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3600" spc="-3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ene</a:t>
            </a:r>
            <a:r>
              <a:rPr sz="3600" spc="-7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3600" spc="-35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3600" dirty="0">
                <a:solidFill>
                  <a:srgbClr val="FFFFFF"/>
                </a:solidFill>
                <a:latin typeface="Calibri"/>
                <a:cs typeface="Calibri"/>
              </a:rPr>
              <a:t>tion</a:t>
            </a:r>
            <a:endParaRPr sz="3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5051" y="473963"/>
            <a:ext cx="7348220" cy="5994400"/>
            <a:chOff x="35051" y="473963"/>
            <a:chExt cx="7348220" cy="599440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051" y="473963"/>
              <a:ext cx="2699004" cy="230886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051" y="4314443"/>
              <a:ext cx="2729484" cy="21534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5399" y="1980819"/>
              <a:ext cx="1001268" cy="344449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375399" y="1980819"/>
              <a:ext cx="1001394" cy="3444875"/>
            </a:xfrm>
            <a:custGeom>
              <a:avLst/>
              <a:gdLst/>
              <a:ahLst/>
              <a:cxnLst/>
              <a:rect l="l" t="t" r="r" b="b"/>
              <a:pathLst>
                <a:path w="1001395" h="3444875">
                  <a:moveTo>
                    <a:pt x="47371" y="0"/>
                  </a:moveTo>
                  <a:lnTo>
                    <a:pt x="0" y="3444493"/>
                  </a:lnTo>
                  <a:lnTo>
                    <a:pt x="1001268" y="304291"/>
                  </a:lnTo>
                  <a:lnTo>
                    <a:pt x="47371" y="0"/>
                  </a:lnTo>
                  <a:close/>
                </a:path>
              </a:pathLst>
            </a:custGeom>
            <a:ln w="12699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62522" y="2139315"/>
              <a:ext cx="881506" cy="3184398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462522" y="2139315"/>
              <a:ext cx="882015" cy="3184525"/>
            </a:xfrm>
            <a:custGeom>
              <a:avLst/>
              <a:gdLst/>
              <a:ahLst/>
              <a:cxnLst/>
              <a:rect l="l" t="t" r="r" b="b"/>
              <a:pathLst>
                <a:path w="882015" h="3184525">
                  <a:moveTo>
                    <a:pt x="37464" y="3184398"/>
                  </a:moveTo>
                  <a:lnTo>
                    <a:pt x="0" y="0"/>
                  </a:lnTo>
                  <a:lnTo>
                    <a:pt x="881506" y="2930525"/>
                  </a:lnTo>
                  <a:lnTo>
                    <a:pt x="37464" y="3184398"/>
                  </a:lnTo>
                  <a:close/>
                </a:path>
              </a:pathLst>
            </a:custGeom>
            <a:ln w="12700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6142" y="586181"/>
            <a:ext cx="44221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130" dirty="0"/>
              <a:t> </a:t>
            </a:r>
            <a:r>
              <a:rPr spc="-15" dirty="0"/>
              <a:t>Visualization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9724" y="2000999"/>
            <a:ext cx="10475214" cy="113005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77900" y="2342515"/>
            <a:ext cx="5694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provide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clear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understanding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patterns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9724" y="3297935"/>
            <a:ext cx="10475214" cy="112852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77900" y="3638804"/>
            <a:ext cx="3816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detect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hidden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structures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9724" y="4593335"/>
            <a:ext cx="10475214" cy="112852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77900" y="4935092"/>
            <a:ext cx="26739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condense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246633"/>
            <a:ext cx="64211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15" dirty="0"/>
              <a:t> </a:t>
            </a:r>
            <a:r>
              <a:rPr dirty="0"/>
              <a:t>makes</a:t>
            </a:r>
            <a:r>
              <a:rPr spc="-4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good</a:t>
            </a:r>
            <a:r>
              <a:rPr spc="-40" dirty="0"/>
              <a:t> </a:t>
            </a:r>
            <a:r>
              <a:rPr dirty="0"/>
              <a:t>chart?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21121" y="6426200"/>
            <a:ext cx="45313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479675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latin typeface="Times New Roman"/>
                <a:cs typeface="Times New Roman"/>
              </a:rPr>
              <a:t>Wikipedia: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Patriotic </a:t>
            </a:r>
            <a:r>
              <a:rPr sz="1200" spc="-35" dirty="0">
                <a:latin typeface="Times New Roman"/>
                <a:cs typeface="Times New Roman"/>
              </a:rPr>
              <a:t>War</a:t>
            </a:r>
            <a:r>
              <a:rPr sz="1200" spc="-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of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1812 </a:t>
            </a:r>
            <a:r>
              <a:rPr sz="1200" spc="-28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http://en.wikipedia.org/wiki/File:Patriotic_War_of_1812_ENG_map1.svg</a:t>
            </a:r>
            <a:endParaRPr sz="12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6948" y="1066800"/>
            <a:ext cx="11007852" cy="521665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625346" y="6610604"/>
            <a:ext cx="2131695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Video:</a:t>
            </a:r>
            <a:r>
              <a:rPr sz="1100" u="sng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Napoleonic</a:t>
            </a:r>
            <a:r>
              <a:rPr sz="1100" u="sng" spc="-4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Wars</a:t>
            </a:r>
            <a:r>
              <a:rPr sz="1100" u="sng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in</a:t>
            </a:r>
            <a:r>
              <a:rPr sz="1100" u="sng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8</a:t>
            </a: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3"/>
              </a:rPr>
              <a:t>Minutes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4175" y="6610604"/>
            <a:ext cx="83566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A</a:t>
            </a:r>
            <a:r>
              <a:rPr sz="11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n</a:t>
            </a:r>
            <a:r>
              <a:rPr sz="1100" u="sng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o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ther</a:t>
            </a:r>
            <a:r>
              <a:rPr sz="1100" u="sng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 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vi</a:t>
            </a:r>
            <a:r>
              <a:rPr sz="11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d</a:t>
            </a:r>
            <a:r>
              <a:rPr sz="11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Calibri"/>
                <a:cs typeface="Calibri"/>
                <a:hlinkClick r:id="rId4"/>
              </a:rPr>
              <a:t>eo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10208" y="363423"/>
            <a:ext cx="852487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5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you</a:t>
            </a:r>
            <a:r>
              <a:rPr spc="-5" dirty="0"/>
              <a:t> </a:t>
            </a:r>
            <a:r>
              <a:rPr dirty="0"/>
              <a:t>learn</a:t>
            </a:r>
            <a:r>
              <a:rPr spc="-25" dirty="0"/>
              <a:t> </a:t>
            </a:r>
            <a:r>
              <a:rPr spc="-20" dirty="0"/>
              <a:t>from </a:t>
            </a:r>
            <a:r>
              <a:rPr dirty="0"/>
              <a:t>this</a:t>
            </a:r>
            <a:r>
              <a:rPr spc="-5" dirty="0"/>
              <a:t> </a:t>
            </a:r>
            <a:r>
              <a:rPr dirty="0"/>
              <a:t>map?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6467" y="1453726"/>
            <a:ext cx="7949544" cy="465666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344792" y="6432905"/>
            <a:ext cx="40906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imes New Roman"/>
                <a:cs typeface="Times New Roman"/>
                <a:hlinkClick r:id="rId3"/>
              </a:rPr>
              <a:t>http://www.popvssoda.com/countystats/total-county.html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6116" y="508457"/>
            <a:ext cx="91579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Some</a:t>
            </a:r>
            <a:r>
              <a:rPr sz="4400" b="1" spc="-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basic</a:t>
            </a:r>
            <a:r>
              <a:rPr sz="4400" b="1" spc="-2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principles</a:t>
            </a:r>
            <a:r>
              <a:rPr sz="4400" b="1" spc="-1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001F5F"/>
                </a:solidFill>
                <a:latin typeface="Times New Roman"/>
                <a:cs typeface="Times New Roman"/>
              </a:rPr>
              <a:t>(adapted</a:t>
            </a:r>
            <a:r>
              <a:rPr sz="2700" b="1" spc="-15" dirty="0">
                <a:solidFill>
                  <a:srgbClr val="001F5F"/>
                </a:solidFill>
                <a:latin typeface="Times New Roman"/>
                <a:cs typeface="Times New Roman"/>
              </a:rPr>
              <a:t> from</a:t>
            </a:r>
            <a:r>
              <a:rPr sz="2700" b="1" spc="-5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b="1" spc="-50" dirty="0">
                <a:solidFill>
                  <a:srgbClr val="001F5F"/>
                </a:solidFill>
                <a:latin typeface="Times New Roman"/>
                <a:cs typeface="Times New Roman"/>
              </a:rPr>
              <a:t>Tufte</a:t>
            </a:r>
            <a:r>
              <a:rPr sz="2700" b="1" spc="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2700" b="1" dirty="0">
                <a:solidFill>
                  <a:srgbClr val="001F5F"/>
                </a:solidFill>
                <a:latin typeface="Times New Roman"/>
                <a:cs typeface="Times New Roman"/>
              </a:rPr>
              <a:t>2009)</a:t>
            </a:r>
            <a:endParaRPr sz="27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00017" y="1714245"/>
            <a:ext cx="5816600" cy="955040"/>
            <a:chOff x="3700017" y="1714245"/>
            <a:chExt cx="5816600" cy="955040"/>
          </a:xfrm>
        </p:grpSpPr>
        <p:sp>
          <p:nvSpPr>
            <p:cNvPr id="4" name="object 4"/>
            <p:cNvSpPr/>
            <p:nvPr/>
          </p:nvSpPr>
          <p:spPr>
            <a:xfrm>
              <a:off x="3706367" y="1720595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1"/>
                  </a:lnTo>
                  <a:lnTo>
                    <a:pt x="5646420" y="941831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6367" y="1720595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1"/>
                  </a:lnTo>
                  <a:lnTo>
                    <a:pt x="0" y="941831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01617" y="1930730"/>
            <a:ext cx="4291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chart </a:t>
            </a:r>
            <a:r>
              <a:rPr sz="2800" dirty="0">
                <a:latin typeface="Times New Roman"/>
                <a:cs typeface="Times New Roman"/>
              </a:rPr>
              <a:t>should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tell a </a:t>
            </a:r>
            <a:r>
              <a:rPr sz="2800" dirty="0">
                <a:latin typeface="Times New Roman"/>
                <a:cs typeface="Times New Roman"/>
              </a:rPr>
              <a:t>story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99944" y="1595627"/>
            <a:ext cx="1112520" cy="1191895"/>
            <a:chOff x="2599944" y="1595627"/>
            <a:chExt cx="1112520" cy="1191895"/>
          </a:xfrm>
        </p:grpSpPr>
        <p:sp>
          <p:nvSpPr>
            <p:cNvPr id="8" name="object 8"/>
            <p:cNvSpPr/>
            <p:nvPr/>
          </p:nvSpPr>
          <p:spPr>
            <a:xfrm>
              <a:off x="2606040" y="1601723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30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06040" y="1601723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30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53892" y="1639570"/>
            <a:ext cx="405765" cy="9251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00" b="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59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00017" y="2951733"/>
            <a:ext cx="5816600" cy="955040"/>
            <a:chOff x="3700017" y="2951733"/>
            <a:chExt cx="5816600" cy="955040"/>
          </a:xfrm>
        </p:grpSpPr>
        <p:sp>
          <p:nvSpPr>
            <p:cNvPr id="12" name="object 12"/>
            <p:cNvSpPr/>
            <p:nvPr/>
          </p:nvSpPr>
          <p:spPr>
            <a:xfrm>
              <a:off x="3706367" y="2958083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5646420" y="941832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CFE6D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06367" y="2958083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2"/>
                  </a:lnTo>
                  <a:lnTo>
                    <a:pt x="0" y="941832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CFE6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01617" y="2985007"/>
            <a:ext cx="4870450" cy="8191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marR="5080" indent="-287020">
              <a:lnSpc>
                <a:spcPts val="2890"/>
              </a:lnSpc>
              <a:spcBef>
                <a:spcPts val="580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chart should have graphical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integrity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99944" y="2833116"/>
            <a:ext cx="1112520" cy="1191895"/>
            <a:chOff x="2599944" y="2833116"/>
            <a:chExt cx="1112520" cy="1191895"/>
          </a:xfrm>
        </p:grpSpPr>
        <p:sp>
          <p:nvSpPr>
            <p:cNvPr id="16" name="object 16"/>
            <p:cNvSpPr/>
            <p:nvPr/>
          </p:nvSpPr>
          <p:spPr>
            <a:xfrm>
              <a:off x="2606040" y="2839212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43BA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06040" y="2839212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700017" y="4189221"/>
            <a:ext cx="5816600" cy="955040"/>
            <a:chOff x="3700017" y="4189221"/>
            <a:chExt cx="5816600" cy="955040"/>
          </a:xfrm>
        </p:grpSpPr>
        <p:sp>
          <p:nvSpPr>
            <p:cNvPr id="19" name="object 19"/>
            <p:cNvSpPr/>
            <p:nvPr/>
          </p:nvSpPr>
          <p:spPr>
            <a:xfrm>
              <a:off x="3706367" y="4195571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5646420" y="941832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D4E2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06367" y="4195571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2"/>
                  </a:lnTo>
                  <a:lnTo>
                    <a:pt x="0" y="941832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D4E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01617" y="4223130"/>
            <a:ext cx="5542280" cy="8191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99085" marR="5080" indent="-287020">
              <a:lnSpc>
                <a:spcPts val="2890"/>
              </a:lnSpc>
              <a:spcBef>
                <a:spcPts val="585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chart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should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minimize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graphical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complexity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599944" y="4070603"/>
            <a:ext cx="1112520" cy="1191895"/>
            <a:chOff x="2599944" y="4070603"/>
            <a:chExt cx="1112520" cy="1191895"/>
          </a:xfrm>
        </p:grpSpPr>
        <p:sp>
          <p:nvSpPr>
            <p:cNvPr id="23" name="object 23"/>
            <p:cNvSpPr/>
            <p:nvPr/>
          </p:nvSpPr>
          <p:spPr>
            <a:xfrm>
              <a:off x="2606040" y="4076699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06040" y="4076699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953892" y="2538704"/>
            <a:ext cx="405765" cy="2502535"/>
          </a:xfrm>
          <a:prstGeom prst="rect">
            <a:avLst/>
          </a:prstGeom>
        </p:spPr>
        <p:txBody>
          <a:bodyPr vert="horz" wrap="square" lIns="0" tIns="351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70"/>
              </a:spcBef>
            </a:pPr>
            <a:r>
              <a:rPr sz="5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5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sz="59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72534" y="5464250"/>
            <a:ext cx="37198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060" marR="5080" indent="-86995">
              <a:lnSpc>
                <a:spcPct val="100000"/>
              </a:lnSpc>
              <a:spcBef>
                <a:spcPts val="100"/>
              </a:spcBef>
            </a:pPr>
            <a:r>
              <a:rPr sz="2400" spc="-50" dirty="0">
                <a:solidFill>
                  <a:srgbClr val="C00000"/>
                </a:solidFill>
                <a:latin typeface="Calibri"/>
                <a:cs typeface="Calibri"/>
              </a:rPr>
              <a:t>Tufte’s</a:t>
            </a:r>
            <a:r>
              <a:rPr sz="2400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fundamental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principle: </a:t>
            </a:r>
            <a:r>
              <a:rPr sz="2400" spc="-5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Above</a:t>
            </a:r>
            <a:r>
              <a:rPr sz="2400" spc="-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all</a:t>
            </a:r>
            <a:r>
              <a:rPr sz="2400" spc="-3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else</a:t>
            </a:r>
            <a:r>
              <a:rPr sz="2400" spc="-10" dirty="0">
                <a:solidFill>
                  <a:srgbClr val="C00000"/>
                </a:solidFill>
                <a:latin typeface="Calibri"/>
                <a:cs typeface="Calibri"/>
              </a:rPr>
              <a:t> show </a:t>
            </a:r>
            <a:r>
              <a:rPr sz="2400" dirty="0">
                <a:solidFill>
                  <a:srgbClr val="C00000"/>
                </a:solidFill>
                <a:latin typeface="Calibri"/>
                <a:cs typeface="Calibri"/>
              </a:rPr>
              <a:t>the</a:t>
            </a:r>
            <a:r>
              <a:rPr sz="2400" spc="-15" dirty="0">
                <a:solidFill>
                  <a:srgbClr val="C00000"/>
                </a:solidFill>
                <a:latin typeface="Calibri"/>
                <a:cs typeface="Calibri"/>
              </a:rPr>
              <a:t> data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966978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Principle 1:</a:t>
            </a:r>
            <a:r>
              <a:rPr spc="-85" dirty="0"/>
              <a:t> </a:t>
            </a:r>
            <a:r>
              <a:rPr dirty="0"/>
              <a:t>The chart should tell a story</a:t>
            </a:r>
          </a:p>
        </p:txBody>
      </p:sp>
      <p:sp>
        <p:nvSpPr>
          <p:cNvPr id="3" name="object 3"/>
          <p:cNvSpPr/>
          <p:nvPr/>
        </p:nvSpPr>
        <p:spPr>
          <a:xfrm>
            <a:off x="2057400" y="1754123"/>
            <a:ext cx="8229600" cy="1061085"/>
          </a:xfrm>
          <a:custGeom>
            <a:avLst/>
            <a:gdLst/>
            <a:ahLst/>
            <a:cxnLst/>
            <a:rect l="l" t="t" r="r" b="b"/>
            <a:pathLst>
              <a:path w="8229600" h="1061085">
                <a:moveTo>
                  <a:pt x="8052816" y="0"/>
                </a:moveTo>
                <a:lnTo>
                  <a:pt x="176783" y="0"/>
                </a:lnTo>
                <a:lnTo>
                  <a:pt x="129778" y="6312"/>
                </a:lnTo>
                <a:lnTo>
                  <a:pt x="87545" y="24129"/>
                </a:lnTo>
                <a:lnTo>
                  <a:pt x="51768" y="51768"/>
                </a:lnTo>
                <a:lnTo>
                  <a:pt x="24130" y="87545"/>
                </a:lnTo>
                <a:lnTo>
                  <a:pt x="6312" y="129778"/>
                </a:lnTo>
                <a:lnTo>
                  <a:pt x="0" y="176784"/>
                </a:lnTo>
                <a:lnTo>
                  <a:pt x="0" y="883920"/>
                </a:lnTo>
                <a:lnTo>
                  <a:pt x="6312" y="930925"/>
                </a:lnTo>
                <a:lnTo>
                  <a:pt x="24130" y="973158"/>
                </a:lnTo>
                <a:lnTo>
                  <a:pt x="51768" y="1008935"/>
                </a:lnTo>
                <a:lnTo>
                  <a:pt x="87545" y="1036574"/>
                </a:lnTo>
                <a:lnTo>
                  <a:pt x="129778" y="1054391"/>
                </a:lnTo>
                <a:lnTo>
                  <a:pt x="176783" y="1060703"/>
                </a:lnTo>
                <a:lnTo>
                  <a:pt x="8052816" y="1060703"/>
                </a:lnTo>
                <a:lnTo>
                  <a:pt x="8099821" y="1054391"/>
                </a:lnTo>
                <a:lnTo>
                  <a:pt x="8142054" y="1036574"/>
                </a:lnTo>
                <a:lnTo>
                  <a:pt x="8177831" y="1008935"/>
                </a:lnTo>
                <a:lnTo>
                  <a:pt x="8205470" y="973158"/>
                </a:lnTo>
                <a:lnTo>
                  <a:pt x="8223287" y="930925"/>
                </a:lnTo>
                <a:lnTo>
                  <a:pt x="8229600" y="883920"/>
                </a:lnTo>
                <a:lnTo>
                  <a:pt x="8229600" y="176784"/>
                </a:lnTo>
                <a:lnTo>
                  <a:pt x="8223287" y="129778"/>
                </a:lnTo>
                <a:lnTo>
                  <a:pt x="8205470" y="87545"/>
                </a:lnTo>
                <a:lnTo>
                  <a:pt x="8177831" y="51768"/>
                </a:lnTo>
                <a:lnTo>
                  <a:pt x="8142054" y="24129"/>
                </a:lnTo>
                <a:lnTo>
                  <a:pt x="8099821" y="6312"/>
                </a:lnTo>
                <a:lnTo>
                  <a:pt x="8052816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57400" y="2898648"/>
            <a:ext cx="8229600" cy="1061085"/>
          </a:xfrm>
          <a:custGeom>
            <a:avLst/>
            <a:gdLst/>
            <a:ahLst/>
            <a:cxnLst/>
            <a:rect l="l" t="t" r="r" b="b"/>
            <a:pathLst>
              <a:path w="8229600" h="1061085">
                <a:moveTo>
                  <a:pt x="8052816" y="0"/>
                </a:moveTo>
                <a:lnTo>
                  <a:pt x="176783" y="0"/>
                </a:lnTo>
                <a:lnTo>
                  <a:pt x="129778" y="6312"/>
                </a:lnTo>
                <a:lnTo>
                  <a:pt x="87545" y="24129"/>
                </a:lnTo>
                <a:lnTo>
                  <a:pt x="51768" y="51768"/>
                </a:lnTo>
                <a:lnTo>
                  <a:pt x="24130" y="87545"/>
                </a:lnTo>
                <a:lnTo>
                  <a:pt x="6312" y="129778"/>
                </a:lnTo>
                <a:lnTo>
                  <a:pt x="0" y="176784"/>
                </a:lnTo>
                <a:lnTo>
                  <a:pt x="0" y="883919"/>
                </a:lnTo>
                <a:lnTo>
                  <a:pt x="6312" y="930925"/>
                </a:lnTo>
                <a:lnTo>
                  <a:pt x="24130" y="973158"/>
                </a:lnTo>
                <a:lnTo>
                  <a:pt x="51768" y="1008935"/>
                </a:lnTo>
                <a:lnTo>
                  <a:pt x="87545" y="1036573"/>
                </a:lnTo>
                <a:lnTo>
                  <a:pt x="129778" y="1054391"/>
                </a:lnTo>
                <a:lnTo>
                  <a:pt x="176783" y="1060703"/>
                </a:lnTo>
                <a:lnTo>
                  <a:pt x="8052816" y="1060703"/>
                </a:lnTo>
                <a:lnTo>
                  <a:pt x="8099821" y="1054391"/>
                </a:lnTo>
                <a:lnTo>
                  <a:pt x="8142054" y="1036573"/>
                </a:lnTo>
                <a:lnTo>
                  <a:pt x="8177831" y="1008935"/>
                </a:lnTo>
                <a:lnTo>
                  <a:pt x="8205470" y="973158"/>
                </a:lnTo>
                <a:lnTo>
                  <a:pt x="8223287" y="930925"/>
                </a:lnTo>
                <a:lnTo>
                  <a:pt x="8229600" y="883919"/>
                </a:lnTo>
                <a:lnTo>
                  <a:pt x="8229600" y="176784"/>
                </a:lnTo>
                <a:lnTo>
                  <a:pt x="8223287" y="129778"/>
                </a:lnTo>
                <a:lnTo>
                  <a:pt x="8205470" y="87545"/>
                </a:lnTo>
                <a:lnTo>
                  <a:pt x="8177831" y="51768"/>
                </a:lnTo>
                <a:lnTo>
                  <a:pt x="8142054" y="24129"/>
                </a:lnTo>
                <a:lnTo>
                  <a:pt x="8099821" y="6312"/>
                </a:lnTo>
                <a:lnTo>
                  <a:pt x="8052816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57400" y="4041647"/>
            <a:ext cx="8229600" cy="1061085"/>
          </a:xfrm>
          <a:custGeom>
            <a:avLst/>
            <a:gdLst/>
            <a:ahLst/>
            <a:cxnLst/>
            <a:rect l="l" t="t" r="r" b="b"/>
            <a:pathLst>
              <a:path w="8229600" h="1061085">
                <a:moveTo>
                  <a:pt x="8052816" y="0"/>
                </a:moveTo>
                <a:lnTo>
                  <a:pt x="176783" y="0"/>
                </a:lnTo>
                <a:lnTo>
                  <a:pt x="129778" y="6312"/>
                </a:lnTo>
                <a:lnTo>
                  <a:pt x="87545" y="24130"/>
                </a:lnTo>
                <a:lnTo>
                  <a:pt x="51768" y="51768"/>
                </a:lnTo>
                <a:lnTo>
                  <a:pt x="24130" y="87545"/>
                </a:lnTo>
                <a:lnTo>
                  <a:pt x="6312" y="129778"/>
                </a:lnTo>
                <a:lnTo>
                  <a:pt x="0" y="176783"/>
                </a:lnTo>
                <a:lnTo>
                  <a:pt x="0" y="883919"/>
                </a:lnTo>
                <a:lnTo>
                  <a:pt x="6312" y="930925"/>
                </a:lnTo>
                <a:lnTo>
                  <a:pt x="24130" y="973158"/>
                </a:lnTo>
                <a:lnTo>
                  <a:pt x="51768" y="1008935"/>
                </a:lnTo>
                <a:lnTo>
                  <a:pt x="87545" y="1036573"/>
                </a:lnTo>
                <a:lnTo>
                  <a:pt x="129778" y="1054391"/>
                </a:lnTo>
                <a:lnTo>
                  <a:pt x="176783" y="1060703"/>
                </a:lnTo>
                <a:lnTo>
                  <a:pt x="8052816" y="1060703"/>
                </a:lnTo>
                <a:lnTo>
                  <a:pt x="8099821" y="1054391"/>
                </a:lnTo>
                <a:lnTo>
                  <a:pt x="8142054" y="1036573"/>
                </a:lnTo>
                <a:lnTo>
                  <a:pt x="8177831" y="1008935"/>
                </a:lnTo>
                <a:lnTo>
                  <a:pt x="8205470" y="973158"/>
                </a:lnTo>
                <a:lnTo>
                  <a:pt x="8223287" y="930925"/>
                </a:lnTo>
                <a:lnTo>
                  <a:pt x="8229600" y="883919"/>
                </a:lnTo>
                <a:lnTo>
                  <a:pt x="8229600" y="176783"/>
                </a:lnTo>
                <a:lnTo>
                  <a:pt x="8223287" y="129778"/>
                </a:lnTo>
                <a:lnTo>
                  <a:pt x="8205470" y="87545"/>
                </a:lnTo>
                <a:lnTo>
                  <a:pt x="8177831" y="51768"/>
                </a:lnTo>
                <a:lnTo>
                  <a:pt x="8142054" y="24130"/>
                </a:lnTo>
                <a:lnTo>
                  <a:pt x="8099821" y="6312"/>
                </a:lnTo>
                <a:lnTo>
                  <a:pt x="805281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7400" y="5186171"/>
            <a:ext cx="8229600" cy="1061085"/>
          </a:xfrm>
          <a:custGeom>
            <a:avLst/>
            <a:gdLst/>
            <a:ahLst/>
            <a:cxnLst/>
            <a:rect l="l" t="t" r="r" b="b"/>
            <a:pathLst>
              <a:path w="8229600" h="1061085">
                <a:moveTo>
                  <a:pt x="8052816" y="0"/>
                </a:moveTo>
                <a:lnTo>
                  <a:pt x="176783" y="0"/>
                </a:lnTo>
                <a:lnTo>
                  <a:pt x="129778" y="6312"/>
                </a:lnTo>
                <a:lnTo>
                  <a:pt x="87545" y="24129"/>
                </a:lnTo>
                <a:lnTo>
                  <a:pt x="51768" y="51768"/>
                </a:lnTo>
                <a:lnTo>
                  <a:pt x="24130" y="87545"/>
                </a:lnTo>
                <a:lnTo>
                  <a:pt x="6312" y="129778"/>
                </a:lnTo>
                <a:lnTo>
                  <a:pt x="0" y="176783"/>
                </a:lnTo>
                <a:lnTo>
                  <a:pt x="0" y="883919"/>
                </a:lnTo>
                <a:lnTo>
                  <a:pt x="6312" y="930917"/>
                </a:lnTo>
                <a:lnTo>
                  <a:pt x="24130" y="973147"/>
                </a:lnTo>
                <a:lnTo>
                  <a:pt x="51768" y="1008926"/>
                </a:lnTo>
                <a:lnTo>
                  <a:pt x="87545" y="1036568"/>
                </a:lnTo>
                <a:lnTo>
                  <a:pt x="129778" y="1054389"/>
                </a:lnTo>
                <a:lnTo>
                  <a:pt x="176783" y="1060703"/>
                </a:lnTo>
                <a:lnTo>
                  <a:pt x="8052816" y="1060703"/>
                </a:lnTo>
                <a:lnTo>
                  <a:pt x="8099821" y="1054389"/>
                </a:lnTo>
                <a:lnTo>
                  <a:pt x="8142054" y="1036568"/>
                </a:lnTo>
                <a:lnTo>
                  <a:pt x="8177831" y="1008926"/>
                </a:lnTo>
                <a:lnTo>
                  <a:pt x="8205470" y="973147"/>
                </a:lnTo>
                <a:lnTo>
                  <a:pt x="8223287" y="930917"/>
                </a:lnTo>
                <a:lnTo>
                  <a:pt x="8229600" y="883919"/>
                </a:lnTo>
                <a:lnTo>
                  <a:pt x="8229600" y="176783"/>
                </a:lnTo>
                <a:lnTo>
                  <a:pt x="8223287" y="129778"/>
                </a:lnTo>
                <a:lnTo>
                  <a:pt x="8205470" y="87545"/>
                </a:lnTo>
                <a:lnTo>
                  <a:pt x="8177831" y="51768"/>
                </a:lnTo>
                <a:lnTo>
                  <a:pt x="8142054" y="24130"/>
                </a:lnTo>
                <a:lnTo>
                  <a:pt x="8099821" y="6312"/>
                </a:lnTo>
                <a:lnTo>
                  <a:pt x="8052816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03450" y="2014550"/>
            <a:ext cx="7911465" cy="40773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105"/>
              </a:spcBef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Graphics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should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 be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clear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 on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their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own</a:t>
            </a:r>
            <a:endParaRPr sz="2900">
              <a:latin typeface="Times New Roman"/>
              <a:cs typeface="Times New Roman"/>
            </a:endParaRPr>
          </a:p>
          <a:p>
            <a:pPr marL="15875" marR="5080">
              <a:lnSpc>
                <a:spcPct val="258900"/>
              </a:lnSpc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The depictions should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enable meaningful comparison </a:t>
            </a:r>
            <a:r>
              <a:rPr sz="2900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chart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 should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yield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 insight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beyond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text</a:t>
            </a:r>
            <a:endParaRPr sz="2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000">
              <a:latin typeface="Times New Roman"/>
              <a:cs typeface="Times New Roman"/>
            </a:endParaRPr>
          </a:p>
          <a:p>
            <a:pPr marL="12700" marR="191770">
              <a:lnSpc>
                <a:spcPts val="2890"/>
              </a:lnSpc>
            </a:pP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“If the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statistics are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boring,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then you’ve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got the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wrong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numbers.”</a:t>
            </a:r>
            <a:r>
              <a:rPr sz="2800" spc="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Times New Roman"/>
                <a:cs typeface="Times New Roman"/>
              </a:rPr>
              <a:t>(Tufte</a:t>
            </a:r>
            <a:r>
              <a:rPr sz="20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2009)</a:t>
            </a:r>
            <a:endParaRPr sz="2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74826" y="261365"/>
            <a:ext cx="438975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What</a:t>
            </a:r>
            <a:r>
              <a:rPr spc="-25" dirty="0"/>
              <a:t> </a:t>
            </a:r>
            <a:r>
              <a:rPr dirty="0"/>
              <a:t>is</a:t>
            </a:r>
            <a:r>
              <a:rPr spc="-25" dirty="0"/>
              <a:t> </a:t>
            </a:r>
            <a:r>
              <a:rPr dirty="0"/>
              <a:t>Big</a:t>
            </a:r>
            <a:r>
              <a:rPr spc="-40" dirty="0"/>
              <a:t> </a:t>
            </a:r>
            <a:r>
              <a:rPr dirty="0"/>
              <a:t>Data?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9674" y="1476340"/>
            <a:ext cx="789709" cy="105294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989835" y="1479930"/>
            <a:ext cx="9529445" cy="41979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2667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400" dirty="0">
                <a:latin typeface="Times New Roman"/>
                <a:cs typeface="Times New Roman"/>
              </a:rPr>
              <a:t>Big Data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collection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10" dirty="0">
                <a:latin typeface="Times New Roman"/>
                <a:cs typeface="Times New Roman"/>
              </a:rPr>
              <a:t>large </a:t>
            </a:r>
            <a:r>
              <a:rPr sz="2400" dirty="0">
                <a:latin typeface="Times New Roman"/>
                <a:cs typeface="Times New Roman"/>
              </a:rPr>
              <a:t>datasets that cannot be adequately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processed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using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traditional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processing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techniques.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Big data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 </a:t>
            </a:r>
            <a:r>
              <a:rPr sz="2400" dirty="0">
                <a:latin typeface="Times New Roman"/>
                <a:cs typeface="Times New Roman"/>
              </a:rPr>
              <a:t>not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only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it </a:t>
            </a:r>
            <a:r>
              <a:rPr sz="2400" spc="-5" dirty="0">
                <a:latin typeface="Times New Roman"/>
                <a:cs typeface="Times New Roman"/>
              </a:rPr>
              <a:t>has become </a:t>
            </a:r>
            <a:r>
              <a:rPr sz="2400" dirty="0">
                <a:latin typeface="Times New Roman"/>
                <a:cs typeface="Times New Roman"/>
              </a:rPr>
              <a:t>a </a:t>
            </a:r>
            <a:r>
              <a:rPr sz="2400" spc="-5" dirty="0">
                <a:latin typeface="Times New Roman"/>
                <a:cs typeface="Times New Roman"/>
              </a:rPr>
              <a:t>complete </a:t>
            </a:r>
            <a:r>
              <a:rPr sz="2400" dirty="0">
                <a:latin typeface="Times New Roman"/>
                <a:cs typeface="Times New Roman"/>
              </a:rPr>
              <a:t>subject, which involves various tools, techniques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5" dirty="0">
                <a:latin typeface="Times New Roman"/>
                <a:cs typeface="Times New Roman"/>
              </a:rPr>
              <a:t> frameworks.</a:t>
            </a:r>
            <a:endParaRPr sz="2400">
              <a:latin typeface="Times New Roman"/>
              <a:cs typeface="Times New Roman"/>
            </a:endParaRPr>
          </a:p>
          <a:p>
            <a:pPr marL="390525" marR="88265" indent="-342900">
              <a:lnSpc>
                <a:spcPct val="100000"/>
              </a:lnSpc>
              <a:spcBef>
                <a:spcPts val="1695"/>
              </a:spcBef>
              <a:buFont typeface="Arial MT"/>
              <a:buChar char="•"/>
              <a:tabLst>
                <a:tab pos="390525" algn="l"/>
                <a:tab pos="391160" algn="l"/>
              </a:tabLst>
            </a:pPr>
            <a:r>
              <a:rPr sz="2400" dirty="0">
                <a:latin typeface="Times New Roman"/>
                <a:cs typeface="Times New Roman"/>
              </a:rPr>
              <a:t>Big data term describes the </a:t>
            </a:r>
            <a:r>
              <a:rPr sz="2400" spc="-5" dirty="0">
                <a:latin typeface="Times New Roman"/>
                <a:cs typeface="Times New Roman"/>
              </a:rPr>
              <a:t>volume amount </a:t>
            </a:r>
            <a:r>
              <a:rPr sz="2400" dirty="0">
                <a:latin typeface="Times New Roman"/>
                <a:cs typeface="Times New Roman"/>
              </a:rPr>
              <a:t>of data both structured and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unstructured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manner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that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adapted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day-to-day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business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environment.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35" dirty="0">
                <a:latin typeface="Times New Roman"/>
                <a:cs typeface="Times New Roman"/>
              </a:rPr>
              <a:t>It’s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important </a:t>
            </a:r>
            <a:r>
              <a:rPr sz="2400" dirty="0">
                <a:latin typeface="Times New Roman"/>
                <a:cs typeface="Times New Roman"/>
              </a:rPr>
              <a:t>that what </a:t>
            </a:r>
            <a:r>
              <a:rPr sz="2400" spc="-5" dirty="0">
                <a:latin typeface="Times New Roman"/>
                <a:cs typeface="Times New Roman"/>
              </a:rPr>
              <a:t>organizations </a:t>
            </a:r>
            <a:r>
              <a:rPr sz="2400" dirty="0">
                <a:latin typeface="Times New Roman"/>
                <a:cs typeface="Times New Roman"/>
              </a:rPr>
              <a:t>utilize with these with the data that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matters.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Font typeface="Arial MT"/>
              <a:buChar char="•"/>
            </a:pPr>
            <a:endParaRPr sz="2000">
              <a:latin typeface="Times New Roman"/>
              <a:cs typeface="Times New Roman"/>
            </a:endParaRPr>
          </a:p>
          <a:p>
            <a:pPr marL="402590" indent="-343535">
              <a:lnSpc>
                <a:spcPct val="100000"/>
              </a:lnSpc>
              <a:spcBef>
                <a:spcPts val="5"/>
              </a:spcBef>
              <a:buFont typeface="Arial MT"/>
              <a:buChar char="•"/>
              <a:tabLst>
                <a:tab pos="401955" algn="l"/>
                <a:tab pos="402590" algn="l"/>
              </a:tabLst>
            </a:pPr>
            <a:r>
              <a:rPr sz="2400" dirty="0">
                <a:latin typeface="Times New Roman"/>
                <a:cs typeface="Times New Roman"/>
              </a:rPr>
              <a:t>Big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helps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to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analyze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in-depth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concepts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for</a:t>
            </a:r>
            <a:r>
              <a:rPr sz="2400" dirty="0">
                <a:latin typeface="Times New Roman"/>
                <a:cs typeface="Times New Roman"/>
              </a:rPr>
              <a:t> the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better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decisions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and</a:t>
            </a:r>
            <a:endParaRPr sz="2400">
              <a:latin typeface="Times New Roman"/>
              <a:cs typeface="Times New Roman"/>
            </a:endParaRPr>
          </a:p>
          <a:p>
            <a:pPr marL="401955">
              <a:lnSpc>
                <a:spcPct val="100000"/>
              </a:lnSpc>
            </a:pPr>
            <a:r>
              <a:rPr sz="2400" dirty="0">
                <a:latin typeface="Times New Roman"/>
                <a:cs typeface="Times New Roman"/>
              </a:rPr>
              <a:t>strategic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taken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for 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development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 </a:t>
            </a:r>
            <a:r>
              <a:rPr sz="2400" spc="-5" dirty="0">
                <a:latin typeface="Times New Roman"/>
                <a:cs typeface="Times New Roman"/>
              </a:rPr>
              <a:t>organization.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8408" y="3396919"/>
            <a:ext cx="1352042" cy="82601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0080" y="4939338"/>
            <a:ext cx="1005840" cy="109256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4993"/>
            <a:ext cx="10678795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/>
              <a:t>Principle 2:</a:t>
            </a:r>
            <a:r>
              <a:rPr spc="-80" dirty="0"/>
              <a:t> </a:t>
            </a:r>
            <a:r>
              <a:rPr dirty="0"/>
              <a:t>The</a:t>
            </a:r>
            <a:r>
              <a:rPr spc="5" dirty="0"/>
              <a:t> </a:t>
            </a:r>
            <a:r>
              <a:rPr dirty="0"/>
              <a:t>chart</a:t>
            </a:r>
            <a:r>
              <a:rPr spc="-20" dirty="0"/>
              <a:t> </a:t>
            </a:r>
            <a:r>
              <a:rPr dirty="0"/>
              <a:t>should</a:t>
            </a:r>
            <a:r>
              <a:rPr spc="5" dirty="0"/>
              <a:t> </a:t>
            </a:r>
            <a:r>
              <a:rPr dirty="0"/>
              <a:t>have</a:t>
            </a:r>
            <a:r>
              <a:rPr spc="-15" dirty="0"/>
              <a:t> </a:t>
            </a:r>
            <a:r>
              <a:rPr dirty="0"/>
              <a:t>graphical </a:t>
            </a:r>
            <a:r>
              <a:rPr spc="-1085" dirty="0"/>
              <a:t> </a:t>
            </a:r>
            <a:r>
              <a:rPr dirty="0"/>
              <a:t>integrity</a:t>
            </a:r>
          </a:p>
        </p:txBody>
      </p:sp>
      <p:sp>
        <p:nvSpPr>
          <p:cNvPr id="3" name="object 3"/>
          <p:cNvSpPr/>
          <p:nvPr/>
        </p:nvSpPr>
        <p:spPr>
          <a:xfrm>
            <a:off x="3160648" y="3070860"/>
            <a:ext cx="3549650" cy="20320"/>
          </a:xfrm>
          <a:custGeom>
            <a:avLst/>
            <a:gdLst/>
            <a:ahLst/>
            <a:cxnLst/>
            <a:rect l="l" t="t" r="r" b="b"/>
            <a:pathLst>
              <a:path w="3549650" h="20319">
                <a:moveTo>
                  <a:pt x="3549396" y="0"/>
                </a:moveTo>
                <a:lnTo>
                  <a:pt x="0" y="0"/>
                </a:lnTo>
                <a:lnTo>
                  <a:pt x="0" y="19812"/>
                </a:lnTo>
                <a:lnTo>
                  <a:pt x="3549396" y="19812"/>
                </a:lnTo>
                <a:lnTo>
                  <a:pt x="35493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27887" y="1721637"/>
            <a:ext cx="7083425" cy="165735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66700" indent="-228600">
              <a:lnSpc>
                <a:spcPct val="100000"/>
              </a:lnSpc>
              <a:spcBef>
                <a:spcPts val="770"/>
              </a:spcBef>
              <a:buFont typeface="Arial MT"/>
              <a:buChar char="•"/>
              <a:tabLst>
                <a:tab pos="266700" algn="l"/>
              </a:tabLst>
            </a:pPr>
            <a:r>
              <a:rPr sz="2800" spc="-25" dirty="0">
                <a:latin typeface="Times New Roman"/>
                <a:cs typeface="Times New Roman"/>
              </a:rPr>
              <a:t>Basically, </a:t>
            </a:r>
            <a:r>
              <a:rPr sz="2800" spc="-5" dirty="0">
                <a:latin typeface="Times New Roman"/>
                <a:cs typeface="Times New Roman"/>
              </a:rPr>
              <a:t>it shouldn’t</a:t>
            </a:r>
            <a:r>
              <a:rPr sz="2800" spc="-4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“lie”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(mislead </a:t>
            </a:r>
            <a:r>
              <a:rPr sz="2800" dirty="0">
                <a:latin typeface="Times New Roman"/>
                <a:cs typeface="Times New Roman"/>
              </a:rPr>
              <a:t>the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reader)</a:t>
            </a:r>
            <a:endParaRPr sz="2800">
              <a:latin typeface="Times New Roman"/>
              <a:cs typeface="Times New Roman"/>
            </a:endParaRPr>
          </a:p>
          <a:p>
            <a:pPr marL="266700" indent="-228600">
              <a:lnSpc>
                <a:spcPts val="3070"/>
              </a:lnSpc>
              <a:spcBef>
                <a:spcPts val="675"/>
              </a:spcBef>
              <a:buFont typeface="Arial MT"/>
              <a:buChar char="•"/>
              <a:tabLst>
                <a:tab pos="266700" algn="l"/>
              </a:tabLst>
            </a:pPr>
            <a:r>
              <a:rPr sz="2800" spc="-40" dirty="0">
                <a:latin typeface="Times New Roman"/>
                <a:cs typeface="Times New Roman"/>
              </a:rPr>
              <a:t>Tufte’s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“Lie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Factor”:</a:t>
            </a:r>
            <a:endParaRPr sz="2800">
              <a:latin typeface="Times New Roman"/>
              <a:cs typeface="Times New Roman"/>
            </a:endParaRPr>
          </a:p>
          <a:p>
            <a:pPr marL="723900" lvl="1" indent="-228600">
              <a:lnSpc>
                <a:spcPts val="2590"/>
              </a:lnSpc>
              <a:buFont typeface="Arial MT"/>
              <a:buChar char="•"/>
              <a:tabLst>
                <a:tab pos="723900" algn="l"/>
              </a:tabLst>
            </a:pPr>
            <a:r>
              <a:rPr sz="3600" spc="-7" baseline="-32407" dirty="0">
                <a:latin typeface="Cambria Math"/>
                <a:cs typeface="Cambria Math"/>
              </a:rPr>
              <a:t>𝐿𝑖𝑒</a:t>
            </a:r>
            <a:r>
              <a:rPr sz="3600" spc="67" baseline="-32407" dirty="0">
                <a:latin typeface="Cambria Math"/>
                <a:cs typeface="Cambria Math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𝐹𝑎𝑐𝑡𝑜𝑟</a:t>
            </a:r>
            <a:r>
              <a:rPr sz="3600" spc="247" baseline="-32407" dirty="0">
                <a:latin typeface="Cambria Math"/>
                <a:cs typeface="Cambria Math"/>
              </a:rPr>
              <a:t> </a:t>
            </a:r>
            <a:r>
              <a:rPr sz="3600" baseline="-32407" dirty="0">
                <a:latin typeface="Cambria Math"/>
                <a:cs typeface="Cambria Math"/>
              </a:rPr>
              <a:t>=</a:t>
            </a:r>
            <a:r>
              <a:rPr sz="3600" spc="195" baseline="-32407" dirty="0">
                <a:latin typeface="Cambria Math"/>
                <a:cs typeface="Cambria Math"/>
              </a:rPr>
              <a:t> </a:t>
            </a:r>
            <a:r>
              <a:rPr sz="1750" spc="65" dirty="0">
                <a:latin typeface="Cambria Math"/>
                <a:cs typeface="Cambria Math"/>
              </a:rPr>
              <a:t>𝑠𝑖𝑧𝑒</a:t>
            </a:r>
            <a:r>
              <a:rPr sz="1750" spc="35" dirty="0">
                <a:latin typeface="Cambria Math"/>
                <a:cs typeface="Cambria Math"/>
              </a:rPr>
              <a:t> </a:t>
            </a:r>
            <a:r>
              <a:rPr sz="1750" spc="90" dirty="0">
                <a:latin typeface="Cambria Math"/>
                <a:cs typeface="Cambria Math"/>
              </a:rPr>
              <a:t>𝑜𝑓</a:t>
            </a:r>
            <a:r>
              <a:rPr sz="1750" spc="55" dirty="0">
                <a:latin typeface="Cambria Math"/>
                <a:cs typeface="Cambria Math"/>
              </a:rPr>
              <a:t> </a:t>
            </a:r>
            <a:r>
              <a:rPr sz="1750" spc="80" dirty="0">
                <a:latin typeface="Cambria Math"/>
                <a:cs typeface="Cambria Math"/>
              </a:rPr>
              <a:t>𝑒𝑓𝑓𝑒𝑐𝑡</a:t>
            </a:r>
            <a:r>
              <a:rPr sz="1750" spc="50" dirty="0">
                <a:latin typeface="Cambria Math"/>
                <a:cs typeface="Cambria Math"/>
              </a:rPr>
              <a:t> </a:t>
            </a:r>
            <a:r>
              <a:rPr sz="1750" spc="105" dirty="0">
                <a:latin typeface="Cambria Math"/>
                <a:cs typeface="Cambria Math"/>
              </a:rPr>
              <a:t>𝑠ℎ𝑜𝑤𝑛</a:t>
            </a:r>
            <a:r>
              <a:rPr sz="1750" spc="25" dirty="0">
                <a:latin typeface="Cambria Math"/>
                <a:cs typeface="Cambria Math"/>
              </a:rPr>
              <a:t> </a:t>
            </a:r>
            <a:r>
              <a:rPr sz="1750" spc="90" dirty="0">
                <a:latin typeface="Cambria Math"/>
                <a:cs typeface="Cambria Math"/>
              </a:rPr>
              <a:t>𝑖𝑛</a:t>
            </a:r>
            <a:r>
              <a:rPr sz="1750" spc="30" dirty="0">
                <a:latin typeface="Cambria Math"/>
                <a:cs typeface="Cambria Math"/>
              </a:rPr>
              <a:t> </a:t>
            </a:r>
            <a:r>
              <a:rPr sz="1750" spc="95" dirty="0">
                <a:latin typeface="Cambria Math"/>
                <a:cs typeface="Cambria Math"/>
              </a:rPr>
              <a:t>𝑔𝑟𝑎𝑝ℎ𝑖𝑐</a:t>
            </a:r>
            <a:endParaRPr sz="1750">
              <a:latin typeface="Cambria Math"/>
              <a:cs typeface="Cambria Math"/>
            </a:endParaRPr>
          </a:p>
          <a:p>
            <a:pPr marL="3119755">
              <a:lnSpc>
                <a:spcPct val="100000"/>
              </a:lnSpc>
              <a:spcBef>
                <a:spcPts val="385"/>
              </a:spcBef>
            </a:pPr>
            <a:r>
              <a:rPr sz="1750" spc="65" dirty="0">
                <a:latin typeface="Cambria Math"/>
                <a:cs typeface="Cambria Math"/>
              </a:rPr>
              <a:t>𝑠𝑖𝑧𝑒</a:t>
            </a:r>
            <a:r>
              <a:rPr sz="1750" spc="25" dirty="0">
                <a:latin typeface="Cambria Math"/>
                <a:cs typeface="Cambria Math"/>
              </a:rPr>
              <a:t> </a:t>
            </a:r>
            <a:r>
              <a:rPr sz="1750" spc="90" dirty="0">
                <a:latin typeface="Cambria Math"/>
                <a:cs typeface="Cambria Math"/>
              </a:rPr>
              <a:t>𝑜𝑓</a:t>
            </a:r>
            <a:r>
              <a:rPr sz="1750" spc="35" dirty="0">
                <a:latin typeface="Cambria Math"/>
                <a:cs typeface="Cambria Math"/>
              </a:rPr>
              <a:t> </a:t>
            </a:r>
            <a:r>
              <a:rPr sz="1750" spc="80" dirty="0">
                <a:latin typeface="Cambria Math"/>
                <a:cs typeface="Cambria Math"/>
              </a:rPr>
              <a:t>𝑒𝑓𝑓𝑒𝑐𝑡</a:t>
            </a:r>
            <a:r>
              <a:rPr sz="1750" spc="35" dirty="0">
                <a:latin typeface="Cambria Math"/>
                <a:cs typeface="Cambria Math"/>
              </a:rPr>
              <a:t> </a:t>
            </a:r>
            <a:r>
              <a:rPr sz="1750" spc="95" dirty="0">
                <a:latin typeface="Cambria Math"/>
                <a:cs typeface="Cambria Math"/>
              </a:rPr>
              <a:t>𝑖𝑛</a:t>
            </a:r>
            <a:r>
              <a:rPr sz="1750" spc="20" dirty="0">
                <a:latin typeface="Cambria Math"/>
                <a:cs typeface="Cambria Math"/>
              </a:rPr>
              <a:t> </a:t>
            </a:r>
            <a:r>
              <a:rPr sz="1750" spc="100" dirty="0">
                <a:latin typeface="Cambria Math"/>
                <a:cs typeface="Cambria Math"/>
              </a:rPr>
              <a:t>𝑑𝑎𝑡𝑎</a:t>
            </a:r>
            <a:endParaRPr sz="1750">
              <a:latin typeface="Cambria Math"/>
              <a:cs typeface="Cambria Math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64302" y="4024845"/>
            <a:ext cx="7411720" cy="1129665"/>
            <a:chOff x="2464302" y="4024845"/>
            <a:chExt cx="7411720" cy="11296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64302" y="4024845"/>
              <a:ext cx="7411223" cy="105617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65903" y="4079748"/>
              <a:ext cx="3209544" cy="10744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14599" y="4055364"/>
              <a:ext cx="7315200" cy="95250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4886959" y="4229861"/>
            <a:ext cx="2571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Should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~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227064" y="5308091"/>
            <a:ext cx="3587750" cy="958850"/>
            <a:chOff x="6227064" y="5308091"/>
            <a:chExt cx="3587750" cy="95885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30112" y="5311139"/>
              <a:ext cx="3581399" cy="9525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30112" y="5311139"/>
              <a:ext cx="3581400" cy="952500"/>
            </a:xfrm>
            <a:custGeom>
              <a:avLst/>
              <a:gdLst/>
              <a:ahLst/>
              <a:cxnLst/>
              <a:rect l="l" t="t" r="r" b="b"/>
              <a:pathLst>
                <a:path w="3581400" h="952500">
                  <a:moveTo>
                    <a:pt x="0" y="158750"/>
                  </a:moveTo>
                  <a:lnTo>
                    <a:pt x="8097" y="108590"/>
                  </a:lnTo>
                  <a:lnTo>
                    <a:pt x="30642" y="65013"/>
                  </a:lnTo>
                  <a:lnTo>
                    <a:pt x="65013" y="30642"/>
                  </a:lnTo>
                  <a:lnTo>
                    <a:pt x="108590" y="8097"/>
                  </a:lnTo>
                  <a:lnTo>
                    <a:pt x="158750" y="0"/>
                  </a:lnTo>
                  <a:lnTo>
                    <a:pt x="3422649" y="0"/>
                  </a:lnTo>
                  <a:lnTo>
                    <a:pt x="3472809" y="8097"/>
                  </a:lnTo>
                  <a:lnTo>
                    <a:pt x="3516386" y="30642"/>
                  </a:lnTo>
                  <a:lnTo>
                    <a:pt x="3550757" y="65013"/>
                  </a:lnTo>
                  <a:lnTo>
                    <a:pt x="3573302" y="108590"/>
                  </a:lnTo>
                  <a:lnTo>
                    <a:pt x="3581399" y="158750"/>
                  </a:lnTo>
                  <a:lnTo>
                    <a:pt x="3581399" y="793750"/>
                  </a:lnTo>
                  <a:lnTo>
                    <a:pt x="3573302" y="843924"/>
                  </a:lnTo>
                  <a:lnTo>
                    <a:pt x="3550757" y="887502"/>
                  </a:lnTo>
                  <a:lnTo>
                    <a:pt x="3516386" y="921868"/>
                  </a:lnTo>
                  <a:lnTo>
                    <a:pt x="3472809" y="944406"/>
                  </a:lnTo>
                  <a:lnTo>
                    <a:pt x="3422649" y="952500"/>
                  </a:lnTo>
                  <a:lnTo>
                    <a:pt x="158750" y="952500"/>
                  </a:lnTo>
                  <a:lnTo>
                    <a:pt x="108590" y="944406"/>
                  </a:lnTo>
                  <a:lnTo>
                    <a:pt x="65013" y="921868"/>
                  </a:lnTo>
                  <a:lnTo>
                    <a:pt x="30642" y="887502"/>
                  </a:lnTo>
                  <a:lnTo>
                    <a:pt x="8097" y="843924"/>
                  </a:lnTo>
                  <a:lnTo>
                    <a:pt x="0" y="793750"/>
                  </a:lnTo>
                  <a:lnTo>
                    <a:pt x="0" y="158750"/>
                  </a:lnTo>
                  <a:close/>
                </a:path>
              </a:pathLst>
            </a:custGeom>
            <a:ln w="6096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765797" y="5336540"/>
            <a:ext cx="250888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53440" marR="5080" indent="-84137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&lt;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understated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effect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511551" y="5308091"/>
            <a:ext cx="3587750" cy="958850"/>
            <a:chOff x="2511551" y="5308091"/>
            <a:chExt cx="3587750" cy="95885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4599" y="5311139"/>
              <a:ext cx="3581400" cy="9525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514599" y="5311139"/>
              <a:ext cx="3581400" cy="952500"/>
            </a:xfrm>
            <a:custGeom>
              <a:avLst/>
              <a:gdLst/>
              <a:ahLst/>
              <a:cxnLst/>
              <a:rect l="l" t="t" r="r" b="b"/>
              <a:pathLst>
                <a:path w="3581400" h="952500">
                  <a:moveTo>
                    <a:pt x="0" y="158750"/>
                  </a:moveTo>
                  <a:lnTo>
                    <a:pt x="8097" y="108590"/>
                  </a:lnTo>
                  <a:lnTo>
                    <a:pt x="30642" y="65013"/>
                  </a:lnTo>
                  <a:lnTo>
                    <a:pt x="65013" y="30642"/>
                  </a:lnTo>
                  <a:lnTo>
                    <a:pt x="108590" y="8097"/>
                  </a:lnTo>
                  <a:lnTo>
                    <a:pt x="158750" y="0"/>
                  </a:lnTo>
                  <a:lnTo>
                    <a:pt x="3422650" y="0"/>
                  </a:lnTo>
                  <a:lnTo>
                    <a:pt x="3472809" y="8097"/>
                  </a:lnTo>
                  <a:lnTo>
                    <a:pt x="3516386" y="30642"/>
                  </a:lnTo>
                  <a:lnTo>
                    <a:pt x="3550757" y="65013"/>
                  </a:lnTo>
                  <a:lnTo>
                    <a:pt x="3573302" y="108590"/>
                  </a:lnTo>
                  <a:lnTo>
                    <a:pt x="3581400" y="158750"/>
                  </a:lnTo>
                  <a:lnTo>
                    <a:pt x="3581400" y="793750"/>
                  </a:lnTo>
                  <a:lnTo>
                    <a:pt x="3573302" y="843924"/>
                  </a:lnTo>
                  <a:lnTo>
                    <a:pt x="3550757" y="887502"/>
                  </a:lnTo>
                  <a:lnTo>
                    <a:pt x="3516386" y="921868"/>
                  </a:lnTo>
                  <a:lnTo>
                    <a:pt x="3472809" y="944406"/>
                  </a:lnTo>
                  <a:lnTo>
                    <a:pt x="3422650" y="952500"/>
                  </a:lnTo>
                  <a:lnTo>
                    <a:pt x="158750" y="952500"/>
                  </a:lnTo>
                  <a:lnTo>
                    <a:pt x="108590" y="944406"/>
                  </a:lnTo>
                  <a:lnTo>
                    <a:pt x="65013" y="921868"/>
                  </a:lnTo>
                  <a:lnTo>
                    <a:pt x="30642" y="887502"/>
                  </a:lnTo>
                  <a:lnTo>
                    <a:pt x="8097" y="843924"/>
                  </a:lnTo>
                  <a:lnTo>
                    <a:pt x="0" y="793750"/>
                  </a:lnTo>
                  <a:lnTo>
                    <a:pt x="0" y="15875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012185" y="5336540"/>
            <a:ext cx="258889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92175" marR="5080" indent="-88011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&gt;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exaggerated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effect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2838" y="390220"/>
            <a:ext cx="667385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Examples</a:t>
            </a:r>
            <a:r>
              <a:rPr spc="-35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spc="-5" dirty="0"/>
              <a:t>the</a:t>
            </a:r>
            <a:r>
              <a:rPr spc="-30" dirty="0"/>
              <a:t> </a:t>
            </a:r>
            <a:r>
              <a:rPr dirty="0"/>
              <a:t>“lie</a:t>
            </a:r>
            <a:r>
              <a:rPr spc="-5" dirty="0"/>
              <a:t> </a:t>
            </a:r>
            <a:r>
              <a:rPr dirty="0"/>
              <a:t>factor”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858" y="1173480"/>
            <a:ext cx="6383731" cy="30779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39683" y="2046731"/>
            <a:ext cx="3368040" cy="444855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3867658" y="4853051"/>
            <a:ext cx="795655" cy="15240"/>
          </a:xfrm>
          <a:custGeom>
            <a:avLst/>
            <a:gdLst/>
            <a:ahLst/>
            <a:cxnLst/>
            <a:rect l="l" t="t" r="r" b="b"/>
            <a:pathLst>
              <a:path w="795654" h="15239">
                <a:moveTo>
                  <a:pt x="795527" y="0"/>
                </a:moveTo>
                <a:lnTo>
                  <a:pt x="0" y="0"/>
                </a:lnTo>
                <a:lnTo>
                  <a:pt x="0" y="15240"/>
                </a:lnTo>
                <a:lnTo>
                  <a:pt x="795527" y="15240"/>
                </a:lnTo>
                <a:lnTo>
                  <a:pt x="7955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61890" y="4853051"/>
            <a:ext cx="428625" cy="15240"/>
          </a:xfrm>
          <a:custGeom>
            <a:avLst/>
            <a:gdLst/>
            <a:ahLst/>
            <a:cxnLst/>
            <a:rect l="l" t="t" r="r" b="b"/>
            <a:pathLst>
              <a:path w="428625" h="15239">
                <a:moveTo>
                  <a:pt x="428243" y="0"/>
                </a:moveTo>
                <a:lnTo>
                  <a:pt x="0" y="0"/>
                </a:lnTo>
                <a:lnTo>
                  <a:pt x="0" y="15240"/>
                </a:lnTo>
                <a:lnTo>
                  <a:pt x="428243" y="15240"/>
                </a:lnTo>
                <a:lnTo>
                  <a:pt x="42824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247389" y="4459672"/>
            <a:ext cx="2920365" cy="6788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660400">
              <a:lnSpc>
                <a:spcPct val="100000"/>
              </a:lnSpc>
              <a:spcBef>
                <a:spcPts val="509"/>
              </a:spcBef>
              <a:tabLst>
                <a:tab pos="1715135" algn="l"/>
              </a:tabLst>
            </a:pPr>
            <a:r>
              <a:rPr sz="1800" dirty="0">
                <a:latin typeface="Cambria Math"/>
                <a:cs typeface="Cambria Math"/>
              </a:rPr>
              <a:t>5.3/0.6	</a:t>
            </a:r>
            <a:r>
              <a:rPr sz="1800" spc="-5" dirty="0">
                <a:latin typeface="Cambria Math"/>
                <a:cs typeface="Cambria Math"/>
              </a:rPr>
              <a:t>8.83</a:t>
            </a:r>
            <a:endParaRPr sz="1800">
              <a:latin typeface="Cambria Math"/>
              <a:cs typeface="Cambria Math"/>
            </a:endParaRPr>
          </a:p>
          <a:p>
            <a:pPr marL="50800">
              <a:lnSpc>
                <a:spcPct val="100000"/>
              </a:lnSpc>
              <a:spcBef>
                <a:spcPts val="409"/>
              </a:spcBef>
            </a:pPr>
            <a:r>
              <a:rPr sz="2700" baseline="37037" dirty="0">
                <a:latin typeface="Cambria Math"/>
                <a:cs typeface="Cambria Math"/>
              </a:rPr>
              <a:t>𝐿𝐹</a:t>
            </a:r>
            <a:r>
              <a:rPr sz="2700" spc="247" baseline="37037" dirty="0">
                <a:latin typeface="Cambria Math"/>
                <a:cs typeface="Cambria Math"/>
              </a:rPr>
              <a:t> </a:t>
            </a:r>
            <a:r>
              <a:rPr sz="2700" baseline="37037" dirty="0">
                <a:latin typeface="Cambria Math"/>
                <a:cs typeface="Cambria Math"/>
              </a:rPr>
              <a:t>=</a:t>
            </a:r>
            <a:r>
              <a:rPr sz="2700" spc="135" baseline="37037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27.5/18</a:t>
            </a:r>
            <a:r>
              <a:rPr sz="1800" spc="105" dirty="0">
                <a:latin typeface="Cambria Math"/>
                <a:cs typeface="Cambria Math"/>
              </a:rPr>
              <a:t> </a:t>
            </a:r>
            <a:r>
              <a:rPr sz="2700" baseline="37037" dirty="0">
                <a:latin typeface="Cambria Math"/>
                <a:cs typeface="Cambria Math"/>
              </a:rPr>
              <a:t>=</a:t>
            </a:r>
            <a:r>
              <a:rPr sz="2700" spc="142" baseline="37037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1.53</a:t>
            </a:r>
            <a:r>
              <a:rPr sz="1800" spc="100" dirty="0">
                <a:latin typeface="Cambria Math"/>
                <a:cs typeface="Cambria Math"/>
              </a:rPr>
              <a:t> </a:t>
            </a:r>
            <a:r>
              <a:rPr sz="2700" baseline="37037" dirty="0">
                <a:latin typeface="Cambria Math"/>
                <a:cs typeface="Cambria Math"/>
              </a:rPr>
              <a:t>=</a:t>
            </a:r>
            <a:r>
              <a:rPr sz="2700" spc="142" baseline="37037" dirty="0">
                <a:latin typeface="Cambria Math"/>
                <a:cs typeface="Cambria Math"/>
              </a:rPr>
              <a:t> </a:t>
            </a:r>
            <a:r>
              <a:rPr sz="2700" spc="-7" baseline="37037" dirty="0">
                <a:latin typeface="Cambria Math"/>
                <a:cs typeface="Cambria Math"/>
              </a:rPr>
              <a:t>5.77</a:t>
            </a:r>
            <a:endParaRPr sz="2700" baseline="37037">
              <a:latin typeface="Cambria Math"/>
              <a:cs typeface="Cambria Math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91104" y="6114999"/>
            <a:ext cx="531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𝐿𝐹</a:t>
            </a:r>
            <a:r>
              <a:rPr sz="1800" spc="9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=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573271" y="6281737"/>
            <a:ext cx="2771140" cy="15240"/>
          </a:xfrm>
          <a:custGeom>
            <a:avLst/>
            <a:gdLst/>
            <a:ahLst/>
            <a:cxnLst/>
            <a:rect l="l" t="t" r="r" b="b"/>
            <a:pathLst>
              <a:path w="2771140" h="15239">
                <a:moveTo>
                  <a:pt x="2770631" y="0"/>
                </a:moveTo>
                <a:lnTo>
                  <a:pt x="0" y="0"/>
                </a:lnTo>
                <a:lnTo>
                  <a:pt x="0" y="15240"/>
                </a:lnTo>
                <a:lnTo>
                  <a:pt x="2770631" y="15240"/>
                </a:lnTo>
                <a:lnTo>
                  <a:pt x="277063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61079" y="5941263"/>
            <a:ext cx="2795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4280%</a:t>
            </a:r>
            <a:r>
              <a:rPr sz="1800" dirty="0">
                <a:latin typeface="Cambria Math"/>
                <a:cs typeface="Cambria Math"/>
              </a:rPr>
              <a:t> </a:t>
            </a:r>
            <a:r>
              <a:rPr sz="1800" spc="-5" dirty="0">
                <a:latin typeface="Cambria Math"/>
                <a:cs typeface="Cambria Math"/>
              </a:rPr>
              <a:t>(𝑐ℎ𝑎𝑛𝑔𝑒</a:t>
            </a:r>
            <a:r>
              <a:rPr sz="1800" spc="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𝑖𝑛</a:t>
            </a:r>
            <a:r>
              <a:rPr sz="1800" spc="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𝑣𝑜𝑙𝑢𝑚𝑒)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9388" y="6267399"/>
            <a:ext cx="243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Cambria Math"/>
                <a:cs typeface="Cambria Math"/>
              </a:rPr>
              <a:t>454%</a:t>
            </a:r>
            <a:r>
              <a:rPr sz="1800" spc="-2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(𝑐ℎ𝑎𝑛𝑔𝑒</a:t>
            </a:r>
            <a:r>
              <a:rPr sz="1800" spc="1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𝑖𝑛</a:t>
            </a:r>
            <a:r>
              <a:rPr sz="1800" spc="10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𝑝𝑟𝑖𝑐𝑒)</a:t>
            </a:r>
            <a:endParaRPr sz="1800">
              <a:latin typeface="Cambria Math"/>
              <a:cs typeface="Cambria Math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94450" y="6114999"/>
            <a:ext cx="561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mbria Math"/>
                <a:cs typeface="Cambria Math"/>
              </a:rPr>
              <a:t>=</a:t>
            </a:r>
            <a:r>
              <a:rPr sz="1800" spc="25" dirty="0">
                <a:latin typeface="Cambria Math"/>
                <a:cs typeface="Cambria Math"/>
              </a:rPr>
              <a:t> </a:t>
            </a:r>
            <a:r>
              <a:rPr sz="1800" dirty="0">
                <a:latin typeface="Cambria Math"/>
                <a:cs typeface="Cambria Math"/>
              </a:rPr>
              <a:t>9.4</a:t>
            </a:r>
            <a:endParaRPr sz="1800">
              <a:latin typeface="Cambria Math"/>
              <a:cs typeface="Cambria Math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138416" y="6129528"/>
            <a:ext cx="387350" cy="311150"/>
            <a:chOff x="7138416" y="6129528"/>
            <a:chExt cx="387350" cy="31115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1464" y="6132576"/>
              <a:ext cx="381000" cy="3048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41464" y="6132576"/>
              <a:ext cx="381000" cy="304800"/>
            </a:xfrm>
            <a:custGeom>
              <a:avLst/>
              <a:gdLst/>
              <a:ahLst/>
              <a:cxnLst/>
              <a:rect l="l" t="t" r="r" b="b"/>
              <a:pathLst>
                <a:path w="381000" h="304800">
                  <a:moveTo>
                    <a:pt x="0" y="76200"/>
                  </a:moveTo>
                  <a:lnTo>
                    <a:pt x="228600" y="76200"/>
                  </a:lnTo>
                  <a:lnTo>
                    <a:pt x="228600" y="0"/>
                  </a:lnTo>
                  <a:lnTo>
                    <a:pt x="381000" y="152400"/>
                  </a:lnTo>
                  <a:lnTo>
                    <a:pt x="228600" y="304800"/>
                  </a:lnTo>
                  <a:lnTo>
                    <a:pt x="228600" y="228600"/>
                  </a:lnTo>
                  <a:lnTo>
                    <a:pt x="0" y="228600"/>
                  </a:lnTo>
                  <a:lnTo>
                    <a:pt x="0" y="76200"/>
                  </a:lnTo>
                  <a:close/>
                </a:path>
              </a:pathLst>
            </a:custGeom>
            <a:ln w="6096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408175" y="4582667"/>
            <a:ext cx="311150" cy="530860"/>
            <a:chOff x="1408175" y="4582667"/>
            <a:chExt cx="311150" cy="530860"/>
          </a:xfrm>
        </p:grpSpPr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1223" y="4585715"/>
              <a:ext cx="304800" cy="5242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1411223" y="4585715"/>
              <a:ext cx="304800" cy="524510"/>
            </a:xfrm>
            <a:custGeom>
              <a:avLst/>
              <a:gdLst/>
              <a:ahLst/>
              <a:cxnLst/>
              <a:rect l="l" t="t" r="r" b="b"/>
              <a:pathLst>
                <a:path w="304800" h="524510">
                  <a:moveTo>
                    <a:pt x="76200" y="524255"/>
                  </a:moveTo>
                  <a:lnTo>
                    <a:pt x="76200" y="152399"/>
                  </a:lnTo>
                  <a:lnTo>
                    <a:pt x="0" y="152399"/>
                  </a:lnTo>
                  <a:lnTo>
                    <a:pt x="152400" y="0"/>
                  </a:lnTo>
                  <a:lnTo>
                    <a:pt x="304800" y="152399"/>
                  </a:lnTo>
                  <a:lnTo>
                    <a:pt x="228600" y="152399"/>
                  </a:lnTo>
                  <a:lnTo>
                    <a:pt x="228600" y="524255"/>
                  </a:lnTo>
                  <a:lnTo>
                    <a:pt x="76200" y="524255"/>
                  </a:lnTo>
                  <a:close/>
                </a:path>
              </a:pathLst>
            </a:custGeom>
            <a:ln w="6095">
              <a:solidFill>
                <a:srgbClr val="FFC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0765" y="5797092"/>
            <a:ext cx="96583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solidFill>
                  <a:srgbClr val="C00000"/>
                </a:solidFill>
                <a:latin typeface="Calibri"/>
                <a:cs typeface="Calibri"/>
              </a:rPr>
              <a:t>Reprinted </a:t>
            </a:r>
            <a:r>
              <a:rPr sz="1200" i="1" spc="-5" dirty="0">
                <a:solidFill>
                  <a:srgbClr val="C00000"/>
                </a:solidFill>
                <a:latin typeface="Calibri"/>
                <a:cs typeface="Calibri"/>
              </a:rPr>
              <a:t>from </a:t>
            </a:r>
            <a:r>
              <a:rPr sz="1200" i="1" spc="-26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spc="-15" dirty="0">
                <a:solidFill>
                  <a:srgbClr val="C00000"/>
                </a:solidFill>
                <a:latin typeface="Calibri"/>
                <a:cs typeface="Calibri"/>
              </a:rPr>
              <a:t>Tufte</a:t>
            </a:r>
            <a:r>
              <a:rPr sz="1200" i="1" spc="-5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rgbClr val="C00000"/>
                </a:solidFill>
                <a:latin typeface="Calibri"/>
                <a:cs typeface="Calibri"/>
              </a:rPr>
              <a:t>(2009),</a:t>
            </a:r>
            <a:r>
              <a:rPr sz="1200" i="1" spc="-1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rgbClr val="C00000"/>
                </a:solidFill>
                <a:latin typeface="Calibri"/>
                <a:cs typeface="Calibri"/>
              </a:rPr>
              <a:t>p.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C00000"/>
                </a:solidFill>
                <a:latin typeface="Calibri"/>
                <a:cs typeface="Calibri"/>
              </a:rPr>
              <a:t>57</a:t>
            </a:r>
            <a:r>
              <a:rPr sz="1200" i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dirty="0">
                <a:solidFill>
                  <a:srgbClr val="C00000"/>
                </a:solidFill>
                <a:latin typeface="Calibri"/>
                <a:cs typeface="Calibri"/>
              </a:rPr>
              <a:t>&amp;</a:t>
            </a:r>
            <a:r>
              <a:rPr sz="1200" i="1" spc="-20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spc="-5" dirty="0">
                <a:solidFill>
                  <a:srgbClr val="C00000"/>
                </a:solidFill>
                <a:latin typeface="Calibri"/>
                <a:cs typeface="Calibri"/>
              </a:rPr>
              <a:t>p.</a:t>
            </a:r>
            <a:r>
              <a:rPr sz="1200" i="1" spc="-2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200" i="1" dirty="0">
                <a:solidFill>
                  <a:srgbClr val="C00000"/>
                </a:solidFill>
                <a:latin typeface="Calibri"/>
                <a:cs typeface="Calibri"/>
              </a:rPr>
              <a:t>62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762635" marR="5080">
              <a:lnSpc>
                <a:spcPts val="4750"/>
              </a:lnSpc>
              <a:spcBef>
                <a:spcPts val="705"/>
              </a:spcBef>
            </a:pPr>
            <a:r>
              <a:rPr dirty="0"/>
              <a:t>Principle</a:t>
            </a:r>
            <a:r>
              <a:rPr spc="-25" dirty="0"/>
              <a:t> </a:t>
            </a:r>
            <a:r>
              <a:rPr dirty="0"/>
              <a:t>3:</a:t>
            </a:r>
            <a:r>
              <a:rPr spc="-95" dirty="0"/>
              <a:t> </a:t>
            </a:r>
            <a:r>
              <a:rPr dirty="0"/>
              <a:t>The chart</a:t>
            </a:r>
            <a:r>
              <a:rPr spc="-35" dirty="0"/>
              <a:t> </a:t>
            </a:r>
            <a:r>
              <a:rPr dirty="0"/>
              <a:t>should minimize </a:t>
            </a:r>
            <a:r>
              <a:rPr spc="-1085" dirty="0"/>
              <a:t> </a:t>
            </a:r>
            <a:r>
              <a:rPr dirty="0"/>
              <a:t>graphical</a:t>
            </a:r>
            <a:r>
              <a:rPr spc="-40" dirty="0"/>
              <a:t> </a:t>
            </a:r>
            <a:r>
              <a:rPr dirty="0"/>
              <a:t>complexity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362200" y="2942820"/>
            <a:ext cx="7434580" cy="3670300"/>
            <a:chOff x="2362200" y="2942820"/>
            <a:chExt cx="7434580" cy="36703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91154" y="2942820"/>
              <a:ext cx="7405119" cy="175112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25367" y="2999231"/>
              <a:ext cx="5538216" cy="17754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41447" y="2973323"/>
              <a:ext cx="7309104" cy="16550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1150" y="4789900"/>
              <a:ext cx="2403359" cy="175872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62200" y="4788407"/>
              <a:ext cx="2563368" cy="18242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441447" y="4820411"/>
              <a:ext cx="2307336" cy="165506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882895" y="4780788"/>
              <a:ext cx="2421636" cy="176783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61204" y="5222747"/>
              <a:ext cx="2063496" cy="95705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42332" y="4820411"/>
              <a:ext cx="2307336" cy="16550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92918" y="4789900"/>
              <a:ext cx="2403359" cy="175872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05115" y="5222747"/>
              <a:ext cx="2378964" cy="95705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43215" y="4820411"/>
              <a:ext cx="2307335" cy="165506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2649982" y="1873748"/>
            <a:ext cx="6849745" cy="4432300"/>
          </a:xfrm>
          <a:prstGeom prst="rect">
            <a:avLst/>
          </a:prstGeom>
        </p:spPr>
        <p:txBody>
          <a:bodyPr vert="horz" wrap="square" lIns="0" tIns="292735" rIns="0" bIns="0" rtlCol="0">
            <a:spAutoFit/>
          </a:bodyPr>
          <a:lstStyle/>
          <a:p>
            <a:pPr marL="116205" algn="ctr">
              <a:lnSpc>
                <a:spcPct val="100000"/>
              </a:lnSpc>
              <a:spcBef>
                <a:spcPts val="2305"/>
              </a:spcBef>
            </a:pPr>
            <a:r>
              <a:rPr sz="3200" i="1" spc="-20" dirty="0">
                <a:latin typeface="Times New Roman"/>
                <a:cs typeface="Times New Roman"/>
              </a:rPr>
              <a:t>Generally,</a:t>
            </a:r>
            <a:r>
              <a:rPr sz="3200" i="1" spc="-30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the </a:t>
            </a:r>
            <a:r>
              <a:rPr sz="3200" i="1" spc="-5" dirty="0">
                <a:latin typeface="Times New Roman"/>
                <a:cs typeface="Times New Roman"/>
              </a:rPr>
              <a:t>simpler</a:t>
            </a:r>
            <a:r>
              <a:rPr sz="3200" i="1" dirty="0">
                <a:latin typeface="Times New Roman"/>
                <a:cs typeface="Times New Roman"/>
              </a:rPr>
              <a:t> </a:t>
            </a:r>
            <a:r>
              <a:rPr sz="3200" i="1" spc="-5" dirty="0">
                <a:latin typeface="Times New Roman"/>
                <a:cs typeface="Times New Roman"/>
              </a:rPr>
              <a:t>the</a:t>
            </a:r>
            <a:r>
              <a:rPr sz="3200" i="1" spc="-15" dirty="0">
                <a:latin typeface="Times New Roman"/>
                <a:cs typeface="Times New Roman"/>
              </a:rPr>
              <a:t> </a:t>
            </a:r>
            <a:r>
              <a:rPr sz="3200" i="1" dirty="0">
                <a:latin typeface="Times New Roman"/>
                <a:cs typeface="Times New Roman"/>
              </a:rPr>
              <a:t>better…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850">
              <a:latin typeface="Times New Roman"/>
              <a:cs typeface="Times New Roman"/>
            </a:endParaRPr>
          </a:p>
          <a:p>
            <a:pPr marL="43180" algn="ctr">
              <a:lnSpc>
                <a:spcPct val="100000"/>
              </a:lnSpc>
            </a:pPr>
            <a:r>
              <a:rPr sz="6500" dirty="0">
                <a:solidFill>
                  <a:srgbClr val="FFFFFF"/>
                </a:solidFill>
                <a:latin typeface="Times New Roman"/>
                <a:cs typeface="Times New Roman"/>
              </a:rPr>
              <a:t>Key</a:t>
            </a:r>
            <a:r>
              <a:rPr sz="65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6500" dirty="0">
                <a:solidFill>
                  <a:srgbClr val="FFFFFF"/>
                </a:solidFill>
                <a:latin typeface="Times New Roman"/>
                <a:cs typeface="Times New Roman"/>
              </a:rPr>
              <a:t>concepts</a:t>
            </a:r>
            <a:endParaRPr sz="6500">
              <a:latin typeface="Times New Roman"/>
              <a:cs typeface="Times New Roman"/>
            </a:endParaRPr>
          </a:p>
          <a:p>
            <a:pPr marL="12700">
              <a:lnSpc>
                <a:spcPts val="3690"/>
              </a:lnSpc>
              <a:spcBef>
                <a:spcPts val="5580"/>
              </a:spcBef>
            </a:pP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Sometimes</a:t>
            </a:r>
            <a:endParaRPr sz="3300">
              <a:latin typeface="Times New Roman"/>
              <a:cs typeface="Times New Roman"/>
            </a:endParaRPr>
          </a:p>
          <a:p>
            <a:pPr marL="466725" marR="5080" indent="-267335">
              <a:lnSpc>
                <a:spcPts val="3410"/>
              </a:lnSpc>
              <a:spcBef>
                <a:spcPts val="305"/>
              </a:spcBef>
              <a:tabLst>
                <a:tab pos="2712085" algn="l"/>
                <a:tab pos="5055235" algn="l"/>
              </a:tabLst>
            </a:pPr>
            <a:r>
              <a:rPr sz="3300" dirty="0">
                <a:solidFill>
                  <a:srgbClr val="FFFFFF"/>
                </a:solidFill>
                <a:latin typeface="Times New Roman"/>
                <a:cs typeface="Times New Roman"/>
              </a:rPr>
              <a:t>a table</a:t>
            </a:r>
            <a:r>
              <a:rPr sz="33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is	</a:t>
            </a:r>
            <a:r>
              <a:rPr sz="3300" dirty="0">
                <a:solidFill>
                  <a:srgbClr val="FFFFFF"/>
                </a:solidFill>
                <a:latin typeface="Times New Roman"/>
                <a:cs typeface="Times New Roman"/>
              </a:rPr>
              <a:t>Data-ink	Chart</a:t>
            </a:r>
            <a:r>
              <a:rPr sz="3300" spc="-9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dirty="0">
                <a:solidFill>
                  <a:srgbClr val="FFFFFF"/>
                </a:solidFill>
                <a:latin typeface="Times New Roman"/>
                <a:cs typeface="Times New Roman"/>
              </a:rPr>
              <a:t>junk </a:t>
            </a:r>
            <a:r>
              <a:rPr sz="3300" spc="-8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Times New Roman"/>
                <a:cs typeface="Times New Roman"/>
              </a:rPr>
              <a:t>better</a:t>
            </a:r>
            <a:endParaRPr sz="33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54100" y="373126"/>
            <a:ext cx="841121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10" dirty="0"/>
              <a:t> </a:t>
            </a:r>
            <a:r>
              <a:rPr dirty="0"/>
              <a:t>Ultimate</a:t>
            </a:r>
            <a:r>
              <a:rPr spc="-100" dirty="0"/>
              <a:t> </a:t>
            </a:r>
            <a:r>
              <a:rPr spc="-70" dirty="0"/>
              <a:t>Table:</a:t>
            </a:r>
            <a:r>
              <a:rPr spc="-100" dirty="0"/>
              <a:t> </a:t>
            </a:r>
            <a:r>
              <a:rPr dirty="0"/>
              <a:t>The</a:t>
            </a:r>
            <a:r>
              <a:rPr spc="-10" dirty="0"/>
              <a:t> </a:t>
            </a:r>
            <a:r>
              <a:rPr spc="5" dirty="0"/>
              <a:t>Box</a:t>
            </a:r>
            <a:r>
              <a:rPr spc="-5" dirty="0"/>
              <a:t> </a:t>
            </a:r>
            <a:r>
              <a:rPr spc="-15" dirty="0"/>
              <a:t>Score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7888" y="1731391"/>
            <a:ext cx="3660140" cy="296545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403225" indent="-228600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15" dirty="0">
                <a:latin typeface="Times New Roman"/>
                <a:cs typeface="Times New Roman"/>
              </a:rPr>
              <a:t>Large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amount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information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very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small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space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buFont typeface="Arial MT"/>
              <a:buChar char="•"/>
            </a:pPr>
            <a:endParaRPr sz="405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So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why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does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this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work?</a:t>
            </a:r>
            <a:endParaRPr sz="2800">
              <a:latin typeface="Times New Roman"/>
              <a:cs typeface="Times New Roman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Depends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reader’s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knowledge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8379" y="1516446"/>
            <a:ext cx="4455850" cy="487520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2530" y="683513"/>
            <a:ext cx="21539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90" dirty="0"/>
              <a:t> </a:t>
            </a:r>
            <a:r>
              <a:rPr dirty="0"/>
              <a:t>Ink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415757"/>
            <a:ext cx="6870065" cy="105092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amount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“ink”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devoted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 a chart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40" dirty="0">
                <a:latin typeface="Times New Roman"/>
                <a:cs typeface="Times New Roman"/>
              </a:rPr>
              <a:t>Tufte’s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Data-Ink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ratio: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17394" y="2545207"/>
            <a:ext cx="2824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41300" algn="l"/>
              </a:tabLst>
            </a:pPr>
            <a:r>
              <a:rPr sz="2400" spc="-5" dirty="0">
                <a:latin typeface="Cambria Math"/>
                <a:cs typeface="Cambria Math"/>
              </a:rPr>
              <a:t>𝐷𝑎𝑡𝑎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−</a:t>
            </a:r>
            <a:r>
              <a:rPr sz="2400" spc="-25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𝑖𝑛𝑘</a:t>
            </a:r>
            <a:r>
              <a:rPr sz="2400" spc="55" dirty="0">
                <a:latin typeface="Cambria Math"/>
                <a:cs typeface="Cambria Math"/>
              </a:rPr>
              <a:t> </a:t>
            </a:r>
            <a:r>
              <a:rPr sz="2400" spc="-5" dirty="0">
                <a:latin typeface="Cambria Math"/>
                <a:cs typeface="Cambria Math"/>
              </a:rPr>
              <a:t>𝑟𝑎𝑡𝑖𝑜</a:t>
            </a:r>
            <a:r>
              <a:rPr sz="2400" spc="160" dirty="0">
                <a:latin typeface="Cambria Math"/>
                <a:cs typeface="Cambria Math"/>
              </a:rPr>
              <a:t> </a:t>
            </a:r>
            <a:r>
              <a:rPr sz="2400" dirty="0">
                <a:latin typeface="Cambria Math"/>
                <a:cs typeface="Cambria Math"/>
              </a:rPr>
              <a:t>=</a:t>
            </a:r>
            <a:endParaRPr sz="2400">
              <a:latin typeface="Cambria Math"/>
              <a:cs typeface="Cambria Math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11723" y="2766060"/>
            <a:ext cx="2743200" cy="20320"/>
          </a:xfrm>
          <a:custGeom>
            <a:avLst/>
            <a:gdLst/>
            <a:ahLst/>
            <a:cxnLst/>
            <a:rect l="l" t="t" r="r" b="b"/>
            <a:pathLst>
              <a:path w="2743200" h="20319">
                <a:moveTo>
                  <a:pt x="2743200" y="0"/>
                </a:moveTo>
                <a:lnTo>
                  <a:pt x="0" y="0"/>
                </a:lnTo>
                <a:lnTo>
                  <a:pt x="0" y="19812"/>
                </a:lnTo>
                <a:lnTo>
                  <a:pt x="2743200" y="19812"/>
                </a:lnTo>
                <a:lnTo>
                  <a:pt x="27432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245733" y="2449194"/>
            <a:ext cx="1071880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190" dirty="0">
                <a:latin typeface="Cambria Math"/>
                <a:cs typeface="Cambria Math"/>
              </a:rPr>
              <a:t>𝑑</a:t>
            </a:r>
            <a:r>
              <a:rPr sz="1750" spc="195" dirty="0">
                <a:latin typeface="Cambria Math"/>
                <a:cs typeface="Cambria Math"/>
              </a:rPr>
              <a:t>𝑎</a:t>
            </a:r>
            <a:r>
              <a:rPr sz="1750" spc="204" dirty="0">
                <a:latin typeface="Cambria Math"/>
                <a:cs typeface="Cambria Math"/>
              </a:rPr>
              <a:t>𝑡</a:t>
            </a:r>
            <a:r>
              <a:rPr sz="1750" spc="265" dirty="0">
                <a:latin typeface="Cambria Math"/>
                <a:cs typeface="Cambria Math"/>
              </a:rPr>
              <a:t>𝑎</a:t>
            </a:r>
            <a:r>
              <a:rPr sz="1750" spc="-30" dirty="0">
                <a:latin typeface="Cambria Math"/>
                <a:cs typeface="Cambria Math"/>
              </a:rPr>
              <a:t>−</a:t>
            </a:r>
            <a:r>
              <a:rPr sz="1750" spc="195" dirty="0">
                <a:latin typeface="Cambria Math"/>
                <a:cs typeface="Cambria Math"/>
              </a:rPr>
              <a:t>𝑖𝑛𝑘</a:t>
            </a:r>
            <a:endParaRPr sz="1750">
              <a:latin typeface="Cambria Math"/>
              <a:cs typeface="Cambria Math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99659" y="2781426"/>
            <a:ext cx="2761615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85" dirty="0">
                <a:latin typeface="Cambria Math"/>
                <a:cs typeface="Cambria Math"/>
              </a:rPr>
              <a:t>𝑡𝑜𝑡𝑎𝑙</a:t>
            </a:r>
            <a:r>
              <a:rPr sz="1750" spc="55" dirty="0">
                <a:latin typeface="Cambria Math"/>
                <a:cs typeface="Cambria Math"/>
              </a:rPr>
              <a:t> </a:t>
            </a:r>
            <a:r>
              <a:rPr sz="1750" spc="95" dirty="0">
                <a:latin typeface="Cambria Math"/>
                <a:cs typeface="Cambria Math"/>
              </a:rPr>
              <a:t>𝑖𝑛𝑘</a:t>
            </a:r>
            <a:r>
              <a:rPr sz="1750" spc="40" dirty="0">
                <a:latin typeface="Cambria Math"/>
                <a:cs typeface="Cambria Math"/>
              </a:rPr>
              <a:t> </a:t>
            </a:r>
            <a:r>
              <a:rPr sz="1750" spc="85" dirty="0">
                <a:latin typeface="Cambria Math"/>
                <a:cs typeface="Cambria Math"/>
              </a:rPr>
              <a:t>𝑢𝑠𝑒𝑑</a:t>
            </a:r>
            <a:r>
              <a:rPr sz="1750" spc="40" dirty="0">
                <a:latin typeface="Cambria Math"/>
                <a:cs typeface="Cambria Math"/>
              </a:rPr>
              <a:t> </a:t>
            </a:r>
            <a:r>
              <a:rPr sz="1750" spc="90" dirty="0">
                <a:latin typeface="Cambria Math"/>
                <a:cs typeface="Cambria Math"/>
              </a:rPr>
              <a:t>𝑖𝑛</a:t>
            </a:r>
            <a:r>
              <a:rPr sz="1750" spc="20" dirty="0">
                <a:latin typeface="Cambria Math"/>
                <a:cs typeface="Cambria Math"/>
              </a:rPr>
              <a:t> </a:t>
            </a:r>
            <a:r>
              <a:rPr sz="1750" spc="95" dirty="0">
                <a:latin typeface="Cambria Math"/>
                <a:cs typeface="Cambria Math"/>
              </a:rPr>
              <a:t>𝑔𝑟𝑎𝑝ℎ𝑖𝑐</a:t>
            </a:r>
            <a:endParaRPr sz="1750">
              <a:latin typeface="Cambria Math"/>
              <a:cs typeface="Cambria Math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388102" y="3627080"/>
            <a:ext cx="7411720" cy="1129665"/>
            <a:chOff x="2388102" y="3627080"/>
            <a:chExt cx="7411720" cy="112966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88102" y="3627080"/>
              <a:ext cx="7411223" cy="10561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89703" y="3681984"/>
              <a:ext cx="3209544" cy="107442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38399" y="3657600"/>
              <a:ext cx="7315200" cy="952500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810759" y="3832605"/>
            <a:ext cx="2571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Should</a:t>
            </a:r>
            <a:r>
              <a:rPr sz="3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~</a:t>
            </a:r>
            <a:r>
              <a:rPr sz="3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36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435225" y="4721225"/>
            <a:ext cx="3587750" cy="958850"/>
            <a:chOff x="2435225" y="4721225"/>
            <a:chExt cx="3587750" cy="95885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38400" y="4724400"/>
              <a:ext cx="3581400" cy="9525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38400" y="4724400"/>
              <a:ext cx="3581400" cy="952500"/>
            </a:xfrm>
            <a:custGeom>
              <a:avLst/>
              <a:gdLst/>
              <a:ahLst/>
              <a:cxnLst/>
              <a:rect l="l" t="t" r="r" b="b"/>
              <a:pathLst>
                <a:path w="3581400" h="952500">
                  <a:moveTo>
                    <a:pt x="0" y="158750"/>
                  </a:moveTo>
                  <a:lnTo>
                    <a:pt x="8097" y="108590"/>
                  </a:lnTo>
                  <a:lnTo>
                    <a:pt x="30642" y="65013"/>
                  </a:lnTo>
                  <a:lnTo>
                    <a:pt x="65013" y="30642"/>
                  </a:lnTo>
                  <a:lnTo>
                    <a:pt x="108590" y="8097"/>
                  </a:lnTo>
                  <a:lnTo>
                    <a:pt x="158750" y="0"/>
                  </a:lnTo>
                  <a:lnTo>
                    <a:pt x="3422650" y="0"/>
                  </a:lnTo>
                  <a:lnTo>
                    <a:pt x="3472809" y="8097"/>
                  </a:lnTo>
                  <a:lnTo>
                    <a:pt x="3516386" y="30642"/>
                  </a:lnTo>
                  <a:lnTo>
                    <a:pt x="3550757" y="65013"/>
                  </a:lnTo>
                  <a:lnTo>
                    <a:pt x="3573302" y="108590"/>
                  </a:lnTo>
                  <a:lnTo>
                    <a:pt x="3581400" y="158750"/>
                  </a:lnTo>
                  <a:lnTo>
                    <a:pt x="3581400" y="793750"/>
                  </a:lnTo>
                  <a:lnTo>
                    <a:pt x="3573302" y="843924"/>
                  </a:lnTo>
                  <a:lnTo>
                    <a:pt x="3550757" y="887502"/>
                  </a:lnTo>
                  <a:lnTo>
                    <a:pt x="3516386" y="921868"/>
                  </a:lnTo>
                  <a:lnTo>
                    <a:pt x="3472809" y="944406"/>
                  </a:lnTo>
                  <a:lnTo>
                    <a:pt x="3422650" y="952500"/>
                  </a:lnTo>
                  <a:lnTo>
                    <a:pt x="158750" y="952500"/>
                  </a:lnTo>
                  <a:lnTo>
                    <a:pt x="108590" y="944406"/>
                  </a:lnTo>
                  <a:lnTo>
                    <a:pt x="65013" y="921868"/>
                  </a:lnTo>
                  <a:lnTo>
                    <a:pt x="30642" y="887502"/>
                  </a:lnTo>
                  <a:lnTo>
                    <a:pt x="8097" y="843924"/>
                  </a:lnTo>
                  <a:lnTo>
                    <a:pt x="0" y="793750"/>
                  </a:lnTo>
                  <a:lnTo>
                    <a:pt x="0" y="158750"/>
                  </a:lnTo>
                  <a:close/>
                </a:path>
              </a:pathLst>
            </a:custGeom>
            <a:ln w="6096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701289" y="4750053"/>
            <a:ext cx="306070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096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&lt;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more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non-data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related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ink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graphic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69152" y="4721352"/>
            <a:ext cx="3587750" cy="958850"/>
            <a:chOff x="6169152" y="4721352"/>
            <a:chExt cx="3587750" cy="95885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72200" y="4724400"/>
              <a:ext cx="3581400" cy="95250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72200" y="4724400"/>
              <a:ext cx="3581400" cy="952500"/>
            </a:xfrm>
            <a:custGeom>
              <a:avLst/>
              <a:gdLst/>
              <a:ahLst/>
              <a:cxnLst/>
              <a:rect l="l" t="t" r="r" b="b"/>
              <a:pathLst>
                <a:path w="3581400" h="952500">
                  <a:moveTo>
                    <a:pt x="0" y="158750"/>
                  </a:moveTo>
                  <a:lnTo>
                    <a:pt x="8097" y="108590"/>
                  </a:lnTo>
                  <a:lnTo>
                    <a:pt x="30642" y="65013"/>
                  </a:lnTo>
                  <a:lnTo>
                    <a:pt x="65013" y="30642"/>
                  </a:lnTo>
                  <a:lnTo>
                    <a:pt x="108590" y="8097"/>
                  </a:lnTo>
                  <a:lnTo>
                    <a:pt x="158750" y="0"/>
                  </a:lnTo>
                  <a:lnTo>
                    <a:pt x="3422650" y="0"/>
                  </a:lnTo>
                  <a:lnTo>
                    <a:pt x="3472809" y="8097"/>
                  </a:lnTo>
                  <a:lnTo>
                    <a:pt x="3516386" y="30642"/>
                  </a:lnTo>
                  <a:lnTo>
                    <a:pt x="3550757" y="65013"/>
                  </a:lnTo>
                  <a:lnTo>
                    <a:pt x="3573302" y="108590"/>
                  </a:lnTo>
                  <a:lnTo>
                    <a:pt x="3581400" y="158750"/>
                  </a:lnTo>
                  <a:lnTo>
                    <a:pt x="3581400" y="793750"/>
                  </a:lnTo>
                  <a:lnTo>
                    <a:pt x="3573302" y="843924"/>
                  </a:lnTo>
                  <a:lnTo>
                    <a:pt x="3550757" y="887502"/>
                  </a:lnTo>
                  <a:lnTo>
                    <a:pt x="3516386" y="921868"/>
                  </a:lnTo>
                  <a:lnTo>
                    <a:pt x="3472809" y="944406"/>
                  </a:lnTo>
                  <a:lnTo>
                    <a:pt x="3422650" y="952500"/>
                  </a:lnTo>
                  <a:lnTo>
                    <a:pt x="158750" y="952500"/>
                  </a:lnTo>
                  <a:lnTo>
                    <a:pt x="108590" y="944406"/>
                  </a:lnTo>
                  <a:lnTo>
                    <a:pt x="65013" y="921868"/>
                  </a:lnTo>
                  <a:lnTo>
                    <a:pt x="30642" y="887502"/>
                  </a:lnTo>
                  <a:lnTo>
                    <a:pt x="8097" y="843924"/>
                  </a:lnTo>
                  <a:lnTo>
                    <a:pt x="0" y="793750"/>
                  </a:lnTo>
                  <a:lnTo>
                    <a:pt x="0" y="158750"/>
                  </a:lnTo>
                  <a:close/>
                </a:path>
              </a:pathLst>
            </a:custGeom>
            <a:ln w="609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656578" y="4750053"/>
            <a:ext cx="26111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85" marR="5080" indent="-21082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=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1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implies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all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ink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devoted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82261" y="5907430"/>
            <a:ext cx="350329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90245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imes New Roman"/>
                <a:cs typeface="Times New Roman"/>
              </a:rPr>
              <a:t>Tufte’s</a:t>
            </a:r>
            <a:r>
              <a:rPr sz="2400" spc="5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principle: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Erase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ink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whenever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possible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0727" y="470153"/>
            <a:ext cx="6515734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Being</a:t>
            </a:r>
            <a:r>
              <a:rPr spc="-15" dirty="0"/>
              <a:t> </a:t>
            </a:r>
            <a:r>
              <a:rPr dirty="0"/>
              <a:t>conscious</a:t>
            </a:r>
            <a:r>
              <a:rPr spc="-45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dirty="0"/>
              <a:t>data</a:t>
            </a:r>
            <a:r>
              <a:rPr spc="-35" dirty="0"/>
              <a:t> </a:t>
            </a:r>
            <a:r>
              <a:rPr dirty="0"/>
              <a:t>ink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475498" y="3465433"/>
            <a:ext cx="3251200" cy="1647825"/>
            <a:chOff x="2475498" y="3465433"/>
            <a:chExt cx="3251200" cy="1647825"/>
          </a:xfrm>
        </p:grpSpPr>
        <p:sp>
          <p:nvSpPr>
            <p:cNvPr id="4" name="object 4"/>
            <p:cNvSpPr/>
            <p:nvPr/>
          </p:nvSpPr>
          <p:spPr>
            <a:xfrm>
              <a:off x="2475498" y="3469040"/>
              <a:ext cx="3247390" cy="1644014"/>
            </a:xfrm>
            <a:custGeom>
              <a:avLst/>
              <a:gdLst/>
              <a:ahLst/>
              <a:cxnLst/>
              <a:rect l="l" t="t" r="r" b="b"/>
              <a:pathLst>
                <a:path w="3247390" h="1644014">
                  <a:moveTo>
                    <a:pt x="32472" y="1410387"/>
                  </a:moveTo>
                  <a:lnTo>
                    <a:pt x="3247216" y="1410387"/>
                  </a:lnTo>
                </a:path>
                <a:path w="3247390" h="1644014">
                  <a:moveTo>
                    <a:pt x="32472" y="1208391"/>
                  </a:moveTo>
                  <a:lnTo>
                    <a:pt x="3247216" y="1208391"/>
                  </a:lnTo>
                </a:path>
                <a:path w="3247390" h="1644014">
                  <a:moveTo>
                    <a:pt x="32472" y="1007597"/>
                  </a:moveTo>
                  <a:lnTo>
                    <a:pt x="3247216" y="1007597"/>
                  </a:lnTo>
                </a:path>
                <a:path w="3247390" h="1644014">
                  <a:moveTo>
                    <a:pt x="32472" y="805580"/>
                  </a:moveTo>
                  <a:lnTo>
                    <a:pt x="3247216" y="805580"/>
                  </a:lnTo>
                </a:path>
                <a:path w="3247390" h="1644014">
                  <a:moveTo>
                    <a:pt x="32472" y="603584"/>
                  </a:moveTo>
                  <a:lnTo>
                    <a:pt x="3247216" y="603584"/>
                  </a:lnTo>
                </a:path>
                <a:path w="3247390" h="1644014">
                  <a:moveTo>
                    <a:pt x="32472" y="402790"/>
                  </a:moveTo>
                  <a:lnTo>
                    <a:pt x="3247216" y="402790"/>
                  </a:lnTo>
                </a:path>
                <a:path w="3247390" h="1644014">
                  <a:moveTo>
                    <a:pt x="32472" y="200794"/>
                  </a:moveTo>
                  <a:lnTo>
                    <a:pt x="3247216" y="200794"/>
                  </a:lnTo>
                </a:path>
                <a:path w="3247390" h="1644014">
                  <a:moveTo>
                    <a:pt x="32472" y="0"/>
                  </a:moveTo>
                  <a:lnTo>
                    <a:pt x="3247216" y="0"/>
                  </a:lnTo>
                </a:path>
                <a:path w="3247390" h="1644014">
                  <a:moveTo>
                    <a:pt x="32472" y="1611181"/>
                  </a:moveTo>
                  <a:lnTo>
                    <a:pt x="32472" y="0"/>
                  </a:lnTo>
                </a:path>
                <a:path w="3247390" h="1644014">
                  <a:moveTo>
                    <a:pt x="0" y="1611181"/>
                  </a:moveTo>
                  <a:lnTo>
                    <a:pt x="32472" y="1611181"/>
                  </a:lnTo>
                </a:path>
                <a:path w="3247390" h="1644014">
                  <a:moveTo>
                    <a:pt x="0" y="1410387"/>
                  </a:moveTo>
                  <a:lnTo>
                    <a:pt x="32472" y="1410387"/>
                  </a:lnTo>
                </a:path>
                <a:path w="3247390" h="1644014">
                  <a:moveTo>
                    <a:pt x="0" y="1208391"/>
                  </a:moveTo>
                  <a:lnTo>
                    <a:pt x="32472" y="1208391"/>
                  </a:lnTo>
                </a:path>
                <a:path w="3247390" h="1644014">
                  <a:moveTo>
                    <a:pt x="0" y="1007597"/>
                  </a:moveTo>
                  <a:lnTo>
                    <a:pt x="32472" y="1007597"/>
                  </a:lnTo>
                </a:path>
                <a:path w="3247390" h="1644014">
                  <a:moveTo>
                    <a:pt x="0" y="805580"/>
                  </a:moveTo>
                  <a:lnTo>
                    <a:pt x="32472" y="805580"/>
                  </a:lnTo>
                </a:path>
                <a:path w="3247390" h="1644014">
                  <a:moveTo>
                    <a:pt x="0" y="603584"/>
                  </a:moveTo>
                  <a:lnTo>
                    <a:pt x="32472" y="603584"/>
                  </a:lnTo>
                </a:path>
                <a:path w="3247390" h="1644014">
                  <a:moveTo>
                    <a:pt x="0" y="402790"/>
                  </a:moveTo>
                  <a:lnTo>
                    <a:pt x="32472" y="402790"/>
                  </a:lnTo>
                </a:path>
                <a:path w="3247390" h="1644014">
                  <a:moveTo>
                    <a:pt x="0" y="200794"/>
                  </a:moveTo>
                  <a:lnTo>
                    <a:pt x="32472" y="200794"/>
                  </a:lnTo>
                </a:path>
                <a:path w="3247390" h="1644014">
                  <a:moveTo>
                    <a:pt x="0" y="0"/>
                  </a:moveTo>
                  <a:lnTo>
                    <a:pt x="32472" y="0"/>
                  </a:lnTo>
                </a:path>
                <a:path w="3247390" h="1644014">
                  <a:moveTo>
                    <a:pt x="32472" y="1611181"/>
                  </a:moveTo>
                  <a:lnTo>
                    <a:pt x="3247216" y="1611181"/>
                  </a:lnTo>
                </a:path>
                <a:path w="3247390" h="1644014">
                  <a:moveTo>
                    <a:pt x="32472" y="1611181"/>
                  </a:moveTo>
                  <a:lnTo>
                    <a:pt x="32472" y="1643645"/>
                  </a:lnTo>
                </a:path>
                <a:path w="3247390" h="1644014">
                  <a:moveTo>
                    <a:pt x="434165" y="1611181"/>
                  </a:moveTo>
                  <a:lnTo>
                    <a:pt x="434165" y="1643645"/>
                  </a:lnTo>
                </a:path>
                <a:path w="3247390" h="1644014">
                  <a:moveTo>
                    <a:pt x="835857" y="1611181"/>
                  </a:moveTo>
                  <a:lnTo>
                    <a:pt x="835857" y="1643645"/>
                  </a:lnTo>
                </a:path>
                <a:path w="3247390" h="1644014">
                  <a:moveTo>
                    <a:pt x="1237550" y="1611181"/>
                  </a:moveTo>
                  <a:lnTo>
                    <a:pt x="1237550" y="1643645"/>
                  </a:lnTo>
                </a:path>
                <a:path w="3247390" h="1644014">
                  <a:moveTo>
                    <a:pt x="1640445" y="1611181"/>
                  </a:moveTo>
                  <a:lnTo>
                    <a:pt x="1640445" y="1643645"/>
                  </a:lnTo>
                </a:path>
                <a:path w="3247390" h="1644014">
                  <a:moveTo>
                    <a:pt x="2042138" y="1611181"/>
                  </a:moveTo>
                  <a:lnTo>
                    <a:pt x="2042138" y="1643645"/>
                  </a:lnTo>
                </a:path>
                <a:path w="3247390" h="1644014">
                  <a:moveTo>
                    <a:pt x="2443831" y="1611181"/>
                  </a:moveTo>
                  <a:lnTo>
                    <a:pt x="2443831" y="1643645"/>
                  </a:lnTo>
                </a:path>
                <a:path w="3247390" h="1644014">
                  <a:moveTo>
                    <a:pt x="2845524" y="1611181"/>
                  </a:moveTo>
                  <a:lnTo>
                    <a:pt x="2845524" y="1643645"/>
                  </a:lnTo>
                </a:path>
                <a:path w="3247390" h="1644014">
                  <a:moveTo>
                    <a:pt x="3247216" y="1611181"/>
                  </a:moveTo>
                  <a:lnTo>
                    <a:pt x="3247216" y="1643645"/>
                  </a:lnTo>
                </a:path>
              </a:pathLst>
            </a:custGeom>
            <a:ln w="721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8816" y="3568836"/>
              <a:ext cx="2813050" cy="807085"/>
            </a:xfrm>
            <a:custGeom>
              <a:avLst/>
              <a:gdLst/>
              <a:ahLst/>
              <a:cxnLst/>
              <a:rect l="l" t="t" r="r" b="b"/>
              <a:pathLst>
                <a:path w="2813050" h="807085">
                  <a:moveTo>
                    <a:pt x="0" y="806803"/>
                  </a:moveTo>
                  <a:lnTo>
                    <a:pt x="401692" y="524228"/>
                  </a:lnTo>
                  <a:lnTo>
                    <a:pt x="803385" y="323434"/>
                  </a:lnTo>
                  <a:lnTo>
                    <a:pt x="1206280" y="282554"/>
                  </a:lnTo>
                  <a:lnTo>
                    <a:pt x="1607973" y="121438"/>
                  </a:lnTo>
                  <a:lnTo>
                    <a:pt x="2009666" y="201996"/>
                  </a:lnTo>
                  <a:lnTo>
                    <a:pt x="2411359" y="0"/>
                  </a:lnTo>
                  <a:lnTo>
                    <a:pt x="2813051" y="121438"/>
                  </a:lnTo>
                </a:path>
              </a:pathLst>
            </a:custGeom>
            <a:ln w="21642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117811" y="3716415"/>
            <a:ext cx="125730" cy="11125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40"/>
              </a:lnSpc>
            </a:pPr>
            <a:r>
              <a:rPr sz="750" b="1" spc="10" dirty="0">
                <a:latin typeface="Calibri"/>
                <a:cs typeface="Calibri"/>
              </a:rPr>
              <a:t>Thefts</a:t>
            </a:r>
            <a:r>
              <a:rPr sz="750" b="1" spc="-5" dirty="0">
                <a:latin typeface="Calibri"/>
                <a:cs typeface="Calibri"/>
              </a:rPr>
              <a:t> </a:t>
            </a:r>
            <a:r>
              <a:rPr sz="750" b="1" spc="15" dirty="0">
                <a:latin typeface="Calibri"/>
                <a:cs typeface="Calibri"/>
              </a:rPr>
              <a:t>per</a:t>
            </a:r>
            <a:r>
              <a:rPr sz="750" b="1" spc="-5" dirty="0">
                <a:latin typeface="Calibri"/>
                <a:cs typeface="Calibri"/>
              </a:rPr>
              <a:t> </a:t>
            </a:r>
            <a:r>
              <a:rPr sz="750" b="1" spc="15" dirty="0">
                <a:latin typeface="Calibri"/>
                <a:cs typeface="Calibri"/>
              </a:rPr>
              <a:t>100000</a:t>
            </a:r>
            <a:r>
              <a:rPr sz="750" b="1" spc="20" dirty="0">
                <a:latin typeface="Calibri"/>
                <a:cs typeface="Calibri"/>
              </a:rPr>
              <a:t> </a:t>
            </a:r>
            <a:r>
              <a:rPr sz="750" b="1" spc="15" dirty="0">
                <a:latin typeface="Calibri"/>
                <a:cs typeface="Calibri"/>
              </a:rPr>
              <a:t>citizens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84807" y="3047035"/>
            <a:ext cx="3848735" cy="2283460"/>
          </a:xfrm>
          <a:prstGeom prst="rect">
            <a:avLst/>
          </a:prstGeom>
          <a:ln w="7214">
            <a:solidFill>
              <a:srgbClr val="858585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040765">
              <a:lnSpc>
                <a:spcPct val="100000"/>
              </a:lnSpc>
              <a:spcBef>
                <a:spcPts val="540"/>
              </a:spcBef>
            </a:pPr>
            <a:r>
              <a:rPr sz="1400" b="1" spc="5" dirty="0">
                <a:latin typeface="Calibri"/>
                <a:cs typeface="Calibri"/>
              </a:rPr>
              <a:t>Hypothetical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City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Crime</a:t>
            </a:r>
            <a:endParaRPr sz="140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570"/>
              </a:spcBef>
            </a:pPr>
            <a:r>
              <a:rPr sz="750" spc="15" dirty="0">
                <a:latin typeface="Calibri"/>
                <a:cs typeface="Calibri"/>
              </a:rPr>
              <a:t>425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375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90"/>
              </a:spcBef>
            </a:pPr>
            <a:r>
              <a:rPr sz="750" spc="15" dirty="0">
                <a:latin typeface="Calibri"/>
                <a:cs typeface="Calibri"/>
              </a:rPr>
              <a:t>325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275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90"/>
              </a:spcBef>
            </a:pPr>
            <a:r>
              <a:rPr sz="750" spc="20" dirty="0">
                <a:latin typeface="Calibri"/>
                <a:cs typeface="Calibri"/>
              </a:rPr>
              <a:t>225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175</a:t>
            </a:r>
            <a:endParaRPr sz="750">
              <a:latin typeface="Calibri"/>
              <a:cs typeface="Calibri"/>
            </a:endParaRPr>
          </a:p>
          <a:p>
            <a:pPr marL="277495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125</a:t>
            </a:r>
            <a:endParaRPr sz="750">
              <a:latin typeface="Calibri"/>
              <a:cs typeface="Calibri"/>
            </a:endParaRPr>
          </a:p>
          <a:p>
            <a:pPr marL="328295">
              <a:lnSpc>
                <a:spcPct val="100000"/>
              </a:lnSpc>
              <a:spcBef>
                <a:spcPts val="690"/>
              </a:spcBef>
            </a:pPr>
            <a:r>
              <a:rPr sz="750" spc="10" dirty="0">
                <a:latin typeface="Calibri"/>
                <a:cs typeface="Calibri"/>
              </a:rPr>
              <a:t>75</a:t>
            </a:r>
            <a:endParaRPr sz="750">
              <a:latin typeface="Calibri"/>
              <a:cs typeface="Calibri"/>
            </a:endParaRPr>
          </a:p>
          <a:p>
            <a:pPr marL="328295">
              <a:lnSpc>
                <a:spcPct val="100000"/>
              </a:lnSpc>
              <a:spcBef>
                <a:spcPts val="685"/>
              </a:spcBef>
            </a:pPr>
            <a:r>
              <a:rPr sz="750" spc="10" dirty="0">
                <a:latin typeface="Calibri"/>
                <a:cs typeface="Calibri"/>
              </a:rPr>
              <a:t>25</a:t>
            </a:r>
            <a:endParaRPr sz="750">
              <a:latin typeface="Calibri"/>
              <a:cs typeface="Calibri"/>
            </a:endParaRPr>
          </a:p>
          <a:p>
            <a:pPr marL="622935">
              <a:lnSpc>
                <a:spcPct val="100000"/>
              </a:lnSpc>
              <a:spcBef>
                <a:spcPts val="130"/>
              </a:spcBef>
              <a:tabLst>
                <a:tab pos="1024255" algn="l"/>
                <a:tab pos="1426845" algn="l"/>
                <a:tab pos="1828800" algn="l"/>
                <a:tab pos="2230755" algn="l"/>
                <a:tab pos="2632710" algn="l"/>
                <a:tab pos="3034665" algn="l"/>
                <a:tab pos="3436620" algn="l"/>
              </a:tabLst>
            </a:pPr>
            <a:r>
              <a:rPr sz="750" spc="20" dirty="0">
                <a:latin typeface="Calibri"/>
                <a:cs typeface="Calibri"/>
              </a:rPr>
              <a:t>2003	2004	2005	2006	2007	2008	2009	2010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6933549" y="2097410"/>
            <a:ext cx="3142615" cy="1643380"/>
            <a:chOff x="6933549" y="2097410"/>
            <a:chExt cx="3142615" cy="1643380"/>
          </a:xfrm>
        </p:grpSpPr>
        <p:sp>
          <p:nvSpPr>
            <p:cNvPr id="9" name="object 9"/>
            <p:cNvSpPr/>
            <p:nvPr/>
          </p:nvSpPr>
          <p:spPr>
            <a:xfrm>
              <a:off x="6965944" y="2301300"/>
              <a:ext cx="3106420" cy="1207135"/>
            </a:xfrm>
            <a:custGeom>
              <a:avLst/>
              <a:gdLst/>
              <a:ahLst/>
              <a:cxnLst/>
              <a:rect l="l" t="t" r="r" b="b"/>
              <a:pathLst>
                <a:path w="3106420" h="1207135">
                  <a:moveTo>
                    <a:pt x="0" y="1206536"/>
                  </a:moveTo>
                  <a:lnTo>
                    <a:pt x="3106336" y="1206536"/>
                  </a:lnTo>
                </a:path>
                <a:path w="3106420" h="1207135">
                  <a:moveTo>
                    <a:pt x="0" y="1005045"/>
                  </a:moveTo>
                  <a:lnTo>
                    <a:pt x="3106335" y="1005045"/>
                  </a:lnTo>
                </a:path>
                <a:path w="3106420" h="1207135">
                  <a:moveTo>
                    <a:pt x="0" y="804753"/>
                  </a:moveTo>
                  <a:lnTo>
                    <a:pt x="3106335" y="804754"/>
                  </a:lnTo>
                </a:path>
                <a:path w="3106420" h="1207135">
                  <a:moveTo>
                    <a:pt x="0" y="603273"/>
                  </a:moveTo>
                  <a:lnTo>
                    <a:pt x="3106335" y="603273"/>
                  </a:lnTo>
                </a:path>
                <a:path w="3106420" h="1207135">
                  <a:moveTo>
                    <a:pt x="0" y="401782"/>
                  </a:moveTo>
                  <a:lnTo>
                    <a:pt x="3106335" y="401782"/>
                  </a:lnTo>
                </a:path>
                <a:path w="3106420" h="1207135">
                  <a:moveTo>
                    <a:pt x="0" y="201490"/>
                  </a:moveTo>
                  <a:lnTo>
                    <a:pt x="3106335" y="201491"/>
                  </a:lnTo>
                </a:path>
                <a:path w="3106420" h="1207135">
                  <a:moveTo>
                    <a:pt x="0" y="0"/>
                  </a:moveTo>
                  <a:lnTo>
                    <a:pt x="3106335" y="0"/>
                  </a:lnTo>
                </a:path>
              </a:pathLst>
            </a:custGeom>
            <a:ln w="7197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65855" y="2201054"/>
              <a:ext cx="3106420" cy="1507490"/>
            </a:xfrm>
            <a:custGeom>
              <a:avLst/>
              <a:gdLst/>
              <a:ahLst/>
              <a:cxnLst/>
              <a:rect l="l" t="t" r="r" b="b"/>
              <a:pathLst>
                <a:path w="3106420" h="1507489">
                  <a:moveTo>
                    <a:pt x="2662491" y="0"/>
                  </a:moveTo>
                  <a:lnTo>
                    <a:pt x="2218758" y="200991"/>
                  </a:lnTo>
                  <a:lnTo>
                    <a:pt x="1775024" y="120634"/>
                  </a:lnTo>
                  <a:lnTo>
                    <a:pt x="1331190" y="281347"/>
                  </a:lnTo>
                  <a:lnTo>
                    <a:pt x="887457" y="321525"/>
                  </a:lnTo>
                  <a:lnTo>
                    <a:pt x="443743" y="522516"/>
                  </a:lnTo>
                  <a:lnTo>
                    <a:pt x="0" y="803924"/>
                  </a:lnTo>
                  <a:lnTo>
                    <a:pt x="0" y="1507352"/>
                  </a:lnTo>
                  <a:lnTo>
                    <a:pt x="3106225" y="1507353"/>
                  </a:lnTo>
                  <a:lnTo>
                    <a:pt x="3106225" y="120634"/>
                  </a:lnTo>
                  <a:lnTo>
                    <a:pt x="2662491" y="0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33549" y="2101008"/>
              <a:ext cx="3138805" cy="1639570"/>
            </a:xfrm>
            <a:custGeom>
              <a:avLst/>
              <a:gdLst/>
              <a:ahLst/>
              <a:cxnLst/>
              <a:rect l="l" t="t" r="r" b="b"/>
              <a:pathLst>
                <a:path w="3138804" h="1639570">
                  <a:moveTo>
                    <a:pt x="32395" y="0"/>
                  </a:moveTo>
                  <a:lnTo>
                    <a:pt x="3138730" y="0"/>
                  </a:lnTo>
                </a:path>
                <a:path w="3138804" h="1639570">
                  <a:moveTo>
                    <a:pt x="32395" y="1607118"/>
                  </a:moveTo>
                  <a:lnTo>
                    <a:pt x="32395" y="0"/>
                  </a:lnTo>
                </a:path>
                <a:path w="3138804" h="1639570">
                  <a:moveTo>
                    <a:pt x="0" y="1607118"/>
                  </a:moveTo>
                  <a:lnTo>
                    <a:pt x="32395" y="1607118"/>
                  </a:lnTo>
                </a:path>
                <a:path w="3138804" h="1639570">
                  <a:moveTo>
                    <a:pt x="0" y="1406827"/>
                  </a:moveTo>
                  <a:lnTo>
                    <a:pt x="32395" y="1406827"/>
                  </a:lnTo>
                </a:path>
                <a:path w="3138804" h="1639570">
                  <a:moveTo>
                    <a:pt x="0" y="1205336"/>
                  </a:moveTo>
                  <a:lnTo>
                    <a:pt x="32395" y="1205336"/>
                  </a:lnTo>
                </a:path>
                <a:path w="3138804" h="1639570">
                  <a:moveTo>
                    <a:pt x="0" y="1005045"/>
                  </a:moveTo>
                  <a:lnTo>
                    <a:pt x="32395" y="1005045"/>
                  </a:lnTo>
                </a:path>
                <a:path w="3138804" h="1639570">
                  <a:moveTo>
                    <a:pt x="0" y="803564"/>
                  </a:moveTo>
                  <a:lnTo>
                    <a:pt x="32395" y="803564"/>
                  </a:lnTo>
                </a:path>
                <a:path w="3138804" h="1639570">
                  <a:moveTo>
                    <a:pt x="0" y="602073"/>
                  </a:moveTo>
                  <a:lnTo>
                    <a:pt x="32395" y="602073"/>
                  </a:lnTo>
                </a:path>
                <a:path w="3138804" h="1639570">
                  <a:moveTo>
                    <a:pt x="0" y="401782"/>
                  </a:moveTo>
                  <a:lnTo>
                    <a:pt x="32395" y="401782"/>
                  </a:lnTo>
                </a:path>
                <a:path w="3138804" h="1639570">
                  <a:moveTo>
                    <a:pt x="0" y="200291"/>
                  </a:moveTo>
                  <a:lnTo>
                    <a:pt x="32395" y="200291"/>
                  </a:lnTo>
                </a:path>
                <a:path w="3138804" h="1639570">
                  <a:moveTo>
                    <a:pt x="0" y="0"/>
                  </a:moveTo>
                  <a:lnTo>
                    <a:pt x="32395" y="0"/>
                  </a:lnTo>
                </a:path>
                <a:path w="3138804" h="1639570">
                  <a:moveTo>
                    <a:pt x="32395" y="1607118"/>
                  </a:moveTo>
                  <a:lnTo>
                    <a:pt x="3138731" y="1607119"/>
                  </a:lnTo>
                </a:path>
                <a:path w="3138804" h="1639570">
                  <a:moveTo>
                    <a:pt x="32395" y="1607118"/>
                  </a:moveTo>
                  <a:lnTo>
                    <a:pt x="32395" y="1639501"/>
                  </a:lnTo>
                </a:path>
                <a:path w="3138804" h="1639570">
                  <a:moveTo>
                    <a:pt x="476329" y="1607118"/>
                  </a:moveTo>
                  <a:lnTo>
                    <a:pt x="476329" y="1639501"/>
                  </a:lnTo>
                </a:path>
                <a:path w="3138804" h="1639570">
                  <a:moveTo>
                    <a:pt x="920262" y="1607119"/>
                  </a:moveTo>
                  <a:lnTo>
                    <a:pt x="920262" y="1639501"/>
                  </a:lnTo>
                </a:path>
                <a:path w="3138804" h="1639570">
                  <a:moveTo>
                    <a:pt x="1362996" y="1607119"/>
                  </a:moveTo>
                  <a:lnTo>
                    <a:pt x="1362996" y="1639501"/>
                  </a:lnTo>
                </a:path>
                <a:path w="3138804" h="1639570">
                  <a:moveTo>
                    <a:pt x="1806930" y="1607119"/>
                  </a:moveTo>
                  <a:lnTo>
                    <a:pt x="1806930" y="1639501"/>
                  </a:lnTo>
                </a:path>
                <a:path w="3138804" h="1639570">
                  <a:moveTo>
                    <a:pt x="2250864" y="1607119"/>
                  </a:moveTo>
                  <a:lnTo>
                    <a:pt x="2250864" y="1639501"/>
                  </a:lnTo>
                </a:path>
                <a:path w="3138804" h="1639570">
                  <a:moveTo>
                    <a:pt x="2694797" y="1607119"/>
                  </a:moveTo>
                  <a:lnTo>
                    <a:pt x="2694797" y="1639501"/>
                  </a:lnTo>
                </a:path>
                <a:path w="3138804" h="1639570">
                  <a:moveTo>
                    <a:pt x="3138731" y="1607119"/>
                  </a:moveTo>
                  <a:lnTo>
                    <a:pt x="3138731" y="1639501"/>
                  </a:lnTo>
                </a:path>
              </a:pathLst>
            </a:custGeom>
            <a:ln w="7197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76681" y="2353976"/>
            <a:ext cx="125095" cy="110426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840"/>
              </a:lnSpc>
            </a:pPr>
            <a:r>
              <a:rPr sz="750" b="1" spc="10" dirty="0">
                <a:latin typeface="Calibri"/>
                <a:cs typeface="Calibri"/>
              </a:rPr>
              <a:t>Thefts</a:t>
            </a:r>
            <a:r>
              <a:rPr sz="750" b="1" spc="-10" dirty="0">
                <a:latin typeface="Calibri"/>
                <a:cs typeface="Calibri"/>
              </a:rPr>
              <a:t> </a:t>
            </a:r>
            <a:r>
              <a:rPr sz="750" b="1" spc="15" dirty="0">
                <a:latin typeface="Calibri"/>
                <a:cs typeface="Calibri"/>
              </a:rPr>
              <a:t>per</a:t>
            </a:r>
            <a:r>
              <a:rPr sz="750" b="1" spc="-15" dirty="0">
                <a:latin typeface="Calibri"/>
                <a:cs typeface="Calibri"/>
              </a:rPr>
              <a:t> </a:t>
            </a:r>
            <a:r>
              <a:rPr sz="750" b="1" spc="15" dirty="0">
                <a:latin typeface="Calibri"/>
                <a:cs typeface="Calibri"/>
              </a:rPr>
              <a:t>100000</a:t>
            </a:r>
            <a:r>
              <a:rPr sz="750" b="1" spc="5" dirty="0">
                <a:latin typeface="Calibri"/>
                <a:cs typeface="Calibri"/>
              </a:rPr>
              <a:t> </a:t>
            </a:r>
            <a:r>
              <a:rPr sz="750" b="1" spc="10" dirty="0">
                <a:latin typeface="Calibri"/>
                <a:cs typeface="Calibri"/>
              </a:rPr>
              <a:t>citizens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44022" y="1680024"/>
            <a:ext cx="3839845" cy="2279015"/>
          </a:xfrm>
          <a:prstGeom prst="rect">
            <a:avLst/>
          </a:prstGeom>
          <a:ln w="7197">
            <a:solidFill>
              <a:srgbClr val="858585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038225">
              <a:lnSpc>
                <a:spcPct val="100000"/>
              </a:lnSpc>
              <a:spcBef>
                <a:spcPts val="540"/>
              </a:spcBef>
            </a:pPr>
            <a:r>
              <a:rPr sz="1400" b="1" spc="5" dirty="0">
                <a:latin typeface="Calibri"/>
                <a:cs typeface="Calibri"/>
              </a:rPr>
              <a:t>Hypothetical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City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Crime</a:t>
            </a:r>
            <a:endParaRPr sz="140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565"/>
              </a:spcBef>
            </a:pPr>
            <a:r>
              <a:rPr sz="750" spc="15" dirty="0">
                <a:latin typeface="Calibri"/>
                <a:cs typeface="Calibri"/>
              </a:rPr>
              <a:t>425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0"/>
              </a:spcBef>
            </a:pPr>
            <a:r>
              <a:rPr sz="750" spc="15" dirty="0">
                <a:latin typeface="Calibri"/>
                <a:cs typeface="Calibri"/>
              </a:rPr>
              <a:t>375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325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275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0"/>
              </a:spcBef>
            </a:pPr>
            <a:r>
              <a:rPr sz="750" spc="15" dirty="0">
                <a:latin typeface="Calibri"/>
                <a:cs typeface="Calibri"/>
              </a:rPr>
              <a:t>225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175</a:t>
            </a:r>
            <a:endParaRPr sz="750">
              <a:latin typeface="Calibri"/>
              <a:cs typeface="Calibri"/>
            </a:endParaRPr>
          </a:p>
          <a:p>
            <a:pPr marL="276860">
              <a:lnSpc>
                <a:spcPct val="100000"/>
              </a:lnSpc>
              <a:spcBef>
                <a:spcPts val="685"/>
              </a:spcBef>
            </a:pPr>
            <a:r>
              <a:rPr sz="750" spc="15" dirty="0">
                <a:latin typeface="Calibri"/>
                <a:cs typeface="Calibri"/>
              </a:rPr>
              <a:t>125</a:t>
            </a:r>
            <a:endParaRPr sz="750">
              <a:latin typeface="Calibri"/>
              <a:cs typeface="Calibri"/>
            </a:endParaRPr>
          </a:p>
          <a:p>
            <a:pPr marL="327660">
              <a:lnSpc>
                <a:spcPct val="100000"/>
              </a:lnSpc>
              <a:spcBef>
                <a:spcPts val="680"/>
              </a:spcBef>
            </a:pPr>
            <a:r>
              <a:rPr sz="750" spc="10" dirty="0">
                <a:latin typeface="Calibri"/>
                <a:cs typeface="Calibri"/>
              </a:rPr>
              <a:t>75</a:t>
            </a:r>
            <a:endParaRPr sz="750">
              <a:latin typeface="Calibri"/>
              <a:cs typeface="Calibri"/>
            </a:endParaRPr>
          </a:p>
          <a:p>
            <a:pPr marL="327660">
              <a:lnSpc>
                <a:spcPct val="100000"/>
              </a:lnSpc>
              <a:spcBef>
                <a:spcPts val="685"/>
              </a:spcBef>
            </a:pPr>
            <a:r>
              <a:rPr sz="750" spc="10" dirty="0">
                <a:latin typeface="Calibri"/>
                <a:cs typeface="Calibri"/>
              </a:rPr>
              <a:t>25</a:t>
            </a:r>
            <a:endParaRPr sz="750">
              <a:latin typeface="Calibri"/>
              <a:cs typeface="Calibri"/>
            </a:endParaRPr>
          </a:p>
          <a:p>
            <a:pPr marL="420370">
              <a:lnSpc>
                <a:spcPct val="100000"/>
              </a:lnSpc>
              <a:spcBef>
                <a:spcPts val="125"/>
              </a:spcBef>
              <a:tabLst>
                <a:tab pos="864235" algn="l"/>
                <a:tab pos="1308735" algn="l"/>
                <a:tab pos="1751964" algn="l"/>
                <a:tab pos="2195830" algn="l"/>
                <a:tab pos="2639695" algn="l"/>
                <a:tab pos="3083560" algn="l"/>
                <a:tab pos="3528060" algn="l"/>
              </a:tabLst>
            </a:pPr>
            <a:r>
              <a:rPr sz="750" spc="15" dirty="0">
                <a:latin typeface="Calibri"/>
                <a:cs typeface="Calibri"/>
              </a:rPr>
              <a:t>2003	2004	2005	2006	2007	2008	2009	2010</a:t>
            </a:r>
            <a:endParaRPr sz="75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50597" y="4751985"/>
            <a:ext cx="3626485" cy="1551940"/>
            <a:chOff x="6550597" y="4751985"/>
            <a:chExt cx="3626485" cy="1551940"/>
          </a:xfrm>
        </p:grpSpPr>
        <p:sp>
          <p:nvSpPr>
            <p:cNvPr id="15" name="object 15"/>
            <p:cNvSpPr/>
            <p:nvPr/>
          </p:nvSpPr>
          <p:spPr>
            <a:xfrm>
              <a:off x="6554407" y="6300100"/>
              <a:ext cx="3618865" cy="0"/>
            </a:xfrm>
            <a:custGeom>
              <a:avLst/>
              <a:gdLst/>
              <a:ahLst/>
              <a:cxnLst/>
              <a:rect l="l" t="t" r="r" b="b"/>
              <a:pathLst>
                <a:path w="3618865">
                  <a:moveTo>
                    <a:pt x="0" y="0"/>
                  </a:moveTo>
                  <a:lnTo>
                    <a:pt x="3618659" y="0"/>
                  </a:lnTo>
                </a:path>
              </a:pathLst>
            </a:custGeom>
            <a:ln w="7194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779973" y="4792757"/>
              <a:ext cx="3168015" cy="803910"/>
            </a:xfrm>
            <a:custGeom>
              <a:avLst/>
              <a:gdLst/>
              <a:ahLst/>
              <a:cxnLst/>
              <a:rect l="l" t="t" r="r" b="b"/>
              <a:pathLst>
                <a:path w="3168015" h="803910">
                  <a:moveTo>
                    <a:pt x="0" y="803446"/>
                  </a:moveTo>
                  <a:lnTo>
                    <a:pt x="452332" y="522826"/>
                  </a:lnTo>
                  <a:lnTo>
                    <a:pt x="904664" y="321370"/>
                  </a:lnTo>
                  <a:lnTo>
                    <a:pt x="1356997" y="280599"/>
                  </a:lnTo>
                  <a:lnTo>
                    <a:pt x="1810529" y="119914"/>
                  </a:lnTo>
                  <a:lnTo>
                    <a:pt x="2262861" y="200256"/>
                  </a:lnTo>
                  <a:lnTo>
                    <a:pt x="2715193" y="0"/>
                  </a:lnTo>
                  <a:lnTo>
                    <a:pt x="3167526" y="119914"/>
                  </a:lnTo>
                </a:path>
              </a:pathLst>
            </a:custGeom>
            <a:ln w="21585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1579" y="5556630"/>
              <a:ext cx="76786" cy="7674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93912" y="5274812"/>
              <a:ext cx="76786" cy="7674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46244" y="5073355"/>
              <a:ext cx="76786" cy="767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98576" y="5033784"/>
              <a:ext cx="76786" cy="7674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50909" y="4873099"/>
              <a:ext cx="76786" cy="7674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003241" y="4953441"/>
              <a:ext cx="76786" cy="7674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55574" y="4751985"/>
              <a:ext cx="76786" cy="7674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07906" y="4873099"/>
              <a:ext cx="76786" cy="76747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704624" y="5377230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200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57196" y="5095492"/>
            <a:ext cx="16446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750" spc="10" dirty="0">
                <a:latin typeface="Calibri"/>
                <a:cs typeface="Calibri"/>
              </a:rPr>
              <a:t>270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09748" y="4894475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320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062380" y="4854204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330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515113" y="4693219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370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967745" y="4773562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350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20277" y="4572365"/>
            <a:ext cx="16446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750" spc="10" dirty="0">
                <a:latin typeface="Calibri"/>
                <a:cs typeface="Calibri"/>
              </a:rPr>
              <a:t>400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872910" y="4693219"/>
            <a:ext cx="164465" cy="1454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50" spc="10" dirty="0">
                <a:latin typeface="Calibri"/>
                <a:cs typeface="Calibri"/>
              </a:rPr>
              <a:t>370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678948" y="6346641"/>
            <a:ext cx="338391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452120" algn="l"/>
                <a:tab pos="904875" algn="l"/>
                <a:tab pos="1357630" algn="l"/>
                <a:tab pos="1809750" algn="l"/>
                <a:tab pos="2262505" algn="l"/>
                <a:tab pos="2715260" algn="l"/>
                <a:tab pos="3167380" algn="l"/>
              </a:tabLst>
            </a:pP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03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04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05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06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07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08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09</a:t>
            </a:r>
            <a:r>
              <a:rPr sz="750" dirty="0">
                <a:latin typeface="Calibri"/>
                <a:cs typeface="Calibri"/>
              </a:rPr>
              <a:t>	</a:t>
            </a:r>
            <a:r>
              <a:rPr sz="750" spc="15" dirty="0">
                <a:latin typeface="Calibri"/>
                <a:cs typeface="Calibri"/>
              </a:rPr>
              <a:t>2</a:t>
            </a:r>
            <a:r>
              <a:rPr sz="750" spc="20" dirty="0">
                <a:latin typeface="Calibri"/>
                <a:cs typeface="Calibri"/>
              </a:rPr>
              <a:t>0</a:t>
            </a:r>
            <a:r>
              <a:rPr sz="750" spc="15" dirty="0">
                <a:latin typeface="Calibri"/>
                <a:cs typeface="Calibri"/>
              </a:rPr>
              <a:t>10</a:t>
            </a:r>
            <a:endParaRPr sz="75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482367" y="4325641"/>
            <a:ext cx="1775460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400" b="1" spc="5" dirty="0">
                <a:latin typeface="Calibri"/>
                <a:cs typeface="Calibri"/>
              </a:rPr>
              <a:t>Hypothetical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spc="5" dirty="0">
                <a:latin typeface="Calibri"/>
                <a:cs typeface="Calibri"/>
              </a:rPr>
              <a:t>City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Crime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444022" y="4272352"/>
            <a:ext cx="3839845" cy="2277745"/>
          </a:xfrm>
          <a:custGeom>
            <a:avLst/>
            <a:gdLst/>
            <a:ahLst/>
            <a:cxnLst/>
            <a:rect l="l" t="t" r="r" b="b"/>
            <a:pathLst>
              <a:path w="3839845" h="2277745">
                <a:moveTo>
                  <a:pt x="0" y="2277173"/>
                </a:moveTo>
                <a:lnTo>
                  <a:pt x="3839426" y="2277173"/>
                </a:lnTo>
                <a:lnTo>
                  <a:pt x="3839426" y="0"/>
                </a:lnTo>
                <a:lnTo>
                  <a:pt x="0" y="0"/>
                </a:lnTo>
                <a:lnTo>
                  <a:pt x="0" y="2277173"/>
                </a:lnTo>
                <a:close/>
              </a:path>
            </a:pathLst>
          </a:custGeom>
          <a:ln w="719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344161" y="2210561"/>
            <a:ext cx="1905000" cy="609600"/>
          </a:xfrm>
          <a:custGeom>
            <a:avLst/>
            <a:gdLst/>
            <a:ahLst/>
            <a:cxnLst/>
            <a:rect l="l" t="t" r="r" b="b"/>
            <a:pathLst>
              <a:path w="1905000" h="609600">
                <a:moveTo>
                  <a:pt x="1752600" y="0"/>
                </a:moveTo>
                <a:lnTo>
                  <a:pt x="1752600" y="76200"/>
                </a:lnTo>
                <a:lnTo>
                  <a:pt x="266700" y="76200"/>
                </a:lnTo>
                <a:lnTo>
                  <a:pt x="218753" y="80496"/>
                </a:lnTo>
                <a:lnTo>
                  <a:pt x="173629" y="92882"/>
                </a:lnTo>
                <a:lnTo>
                  <a:pt x="132079" y="112606"/>
                </a:lnTo>
                <a:lnTo>
                  <a:pt x="94858" y="138916"/>
                </a:lnTo>
                <a:lnTo>
                  <a:pt x="62716" y="171058"/>
                </a:lnTo>
                <a:lnTo>
                  <a:pt x="36406" y="208280"/>
                </a:lnTo>
                <a:lnTo>
                  <a:pt x="16682" y="249829"/>
                </a:lnTo>
                <a:lnTo>
                  <a:pt x="4296" y="294953"/>
                </a:lnTo>
                <a:lnTo>
                  <a:pt x="0" y="342900"/>
                </a:lnTo>
                <a:lnTo>
                  <a:pt x="0" y="609600"/>
                </a:lnTo>
                <a:lnTo>
                  <a:pt x="152400" y="609600"/>
                </a:lnTo>
                <a:lnTo>
                  <a:pt x="152400" y="342900"/>
                </a:lnTo>
                <a:lnTo>
                  <a:pt x="161383" y="298412"/>
                </a:lnTo>
                <a:lnTo>
                  <a:pt x="185880" y="262080"/>
                </a:lnTo>
                <a:lnTo>
                  <a:pt x="222212" y="237583"/>
                </a:lnTo>
                <a:lnTo>
                  <a:pt x="266700" y="228600"/>
                </a:lnTo>
                <a:lnTo>
                  <a:pt x="1752600" y="228600"/>
                </a:lnTo>
                <a:lnTo>
                  <a:pt x="1752600" y="304800"/>
                </a:lnTo>
                <a:lnTo>
                  <a:pt x="1905000" y="152400"/>
                </a:lnTo>
                <a:lnTo>
                  <a:pt x="17526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44161" y="5467350"/>
            <a:ext cx="1905000" cy="589915"/>
          </a:xfrm>
          <a:custGeom>
            <a:avLst/>
            <a:gdLst/>
            <a:ahLst/>
            <a:cxnLst/>
            <a:rect l="l" t="t" r="r" b="b"/>
            <a:pathLst>
              <a:path w="1905000" h="589914">
                <a:moveTo>
                  <a:pt x="147447" y="0"/>
                </a:moveTo>
                <a:lnTo>
                  <a:pt x="0" y="0"/>
                </a:lnTo>
                <a:lnTo>
                  <a:pt x="0" y="258025"/>
                </a:lnTo>
                <a:lnTo>
                  <a:pt x="4158" y="304407"/>
                </a:lnTo>
                <a:lnTo>
                  <a:pt x="16148" y="348062"/>
                </a:lnTo>
                <a:lnTo>
                  <a:pt x="35240" y="388261"/>
                </a:lnTo>
                <a:lnTo>
                  <a:pt x="60703" y="424275"/>
                </a:lnTo>
                <a:lnTo>
                  <a:pt x="91809" y="455375"/>
                </a:lnTo>
                <a:lnTo>
                  <a:pt x="127827" y="480833"/>
                </a:lnTo>
                <a:lnTo>
                  <a:pt x="168029" y="499920"/>
                </a:lnTo>
                <a:lnTo>
                  <a:pt x="211684" y="511907"/>
                </a:lnTo>
                <a:lnTo>
                  <a:pt x="258063" y="516064"/>
                </a:lnTo>
                <a:lnTo>
                  <a:pt x="1757552" y="516064"/>
                </a:lnTo>
                <a:lnTo>
                  <a:pt x="1757552" y="589788"/>
                </a:lnTo>
                <a:lnTo>
                  <a:pt x="1905000" y="442341"/>
                </a:lnTo>
                <a:lnTo>
                  <a:pt x="1757552" y="294894"/>
                </a:lnTo>
                <a:lnTo>
                  <a:pt x="1757552" y="368617"/>
                </a:lnTo>
                <a:lnTo>
                  <a:pt x="258063" y="368617"/>
                </a:lnTo>
                <a:lnTo>
                  <a:pt x="215009" y="359926"/>
                </a:lnTo>
                <a:lnTo>
                  <a:pt x="179847" y="336224"/>
                </a:lnTo>
                <a:lnTo>
                  <a:pt x="156140" y="301071"/>
                </a:lnTo>
                <a:lnTo>
                  <a:pt x="147447" y="258025"/>
                </a:lnTo>
                <a:lnTo>
                  <a:pt x="14744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4153280" y="1569465"/>
            <a:ext cx="19062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Times New Roman"/>
                <a:cs typeface="Times New Roman"/>
              </a:rPr>
              <a:t>Lower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data-ink</a:t>
            </a:r>
            <a:r>
              <a:rPr sz="1800" spc="-45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ratio</a:t>
            </a:r>
            <a:endParaRPr sz="18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1800" spc="-5" dirty="0">
                <a:latin typeface="Times New Roman"/>
                <a:cs typeface="Times New Roman"/>
              </a:rPr>
              <a:t>(worse)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316729" y="6046114"/>
            <a:ext cx="194437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Times New Roman"/>
                <a:cs typeface="Times New Roman"/>
              </a:rPr>
              <a:t>Higher</a:t>
            </a:r>
            <a:r>
              <a:rPr sz="1800" spc="-5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data-ink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ratio</a:t>
            </a:r>
            <a:endParaRPr sz="1800">
              <a:latin typeface="Times New Roman"/>
              <a:cs typeface="Times New Roman"/>
            </a:endParaRPr>
          </a:p>
          <a:p>
            <a:pPr marR="5715" algn="r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Times New Roman"/>
                <a:cs typeface="Times New Roman"/>
              </a:rPr>
              <a:t>(better)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48003" y="341452"/>
            <a:ext cx="8320405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When</a:t>
            </a:r>
            <a:r>
              <a:rPr spc="-2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dirty="0"/>
              <a:t>table</a:t>
            </a:r>
            <a:r>
              <a:rPr spc="-20" dirty="0"/>
              <a:t> </a:t>
            </a:r>
            <a:r>
              <a:rPr dirty="0"/>
              <a:t>is</a:t>
            </a:r>
            <a:r>
              <a:rPr spc="-5" dirty="0"/>
              <a:t> </a:t>
            </a:r>
            <a:r>
              <a:rPr dirty="0"/>
              <a:t>better</a:t>
            </a:r>
            <a:r>
              <a:rPr spc="-95" dirty="0"/>
              <a:t> </a:t>
            </a:r>
            <a:r>
              <a:rPr spc="-5" dirty="0"/>
              <a:t>than</a:t>
            </a:r>
            <a:r>
              <a:rPr dirty="0"/>
              <a:t> a</a:t>
            </a:r>
            <a:r>
              <a:rPr spc="-5" dirty="0"/>
              <a:t> chart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350010"/>
            <a:ext cx="720153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For 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few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 points,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table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can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do just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as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well…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044804" y="2975582"/>
            <a:ext cx="4331970" cy="1878964"/>
            <a:chOff x="3044804" y="2975582"/>
            <a:chExt cx="4331970" cy="1878964"/>
          </a:xfrm>
        </p:grpSpPr>
        <p:sp>
          <p:nvSpPr>
            <p:cNvPr id="5" name="object 5"/>
            <p:cNvSpPr/>
            <p:nvPr/>
          </p:nvSpPr>
          <p:spPr>
            <a:xfrm>
              <a:off x="3093864" y="4439940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27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26379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93864" y="4074793"/>
              <a:ext cx="617855" cy="0"/>
            </a:xfrm>
            <a:custGeom>
              <a:avLst/>
              <a:gdLst/>
              <a:ahLst/>
              <a:cxnLst/>
              <a:rect l="l" t="t" r="r" b="b"/>
              <a:pathLst>
                <a:path w="617854">
                  <a:moveTo>
                    <a:pt x="0" y="0"/>
                  </a:moveTo>
                  <a:lnTo>
                    <a:pt x="141727" y="0"/>
                  </a:lnTo>
                </a:path>
                <a:path w="617854">
                  <a:moveTo>
                    <a:pt x="332514" y="0"/>
                  </a:moveTo>
                  <a:lnTo>
                    <a:pt x="617786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93864" y="3709601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39">
                  <a:moveTo>
                    <a:pt x="0" y="0"/>
                  </a:moveTo>
                  <a:lnTo>
                    <a:pt x="141727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93864" y="3346225"/>
              <a:ext cx="617855" cy="363855"/>
            </a:xfrm>
            <a:custGeom>
              <a:avLst/>
              <a:gdLst/>
              <a:ahLst/>
              <a:cxnLst/>
              <a:rect l="l" t="t" r="r" b="b"/>
              <a:pathLst>
                <a:path w="617854" h="363854">
                  <a:moveTo>
                    <a:pt x="332514" y="363375"/>
                  </a:moveTo>
                  <a:lnTo>
                    <a:pt x="617786" y="363375"/>
                  </a:lnTo>
                </a:path>
                <a:path w="617854" h="363854">
                  <a:moveTo>
                    <a:pt x="0" y="0"/>
                  </a:moveTo>
                  <a:lnTo>
                    <a:pt x="141727" y="0"/>
                  </a:lnTo>
                </a:path>
                <a:path w="617854" h="363854">
                  <a:moveTo>
                    <a:pt x="332514" y="0"/>
                  </a:moveTo>
                  <a:lnTo>
                    <a:pt x="617786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5591" y="3157270"/>
              <a:ext cx="191135" cy="1648460"/>
            </a:xfrm>
            <a:custGeom>
              <a:avLst/>
              <a:gdLst/>
              <a:ahLst/>
              <a:cxnLst/>
              <a:rect l="l" t="t" r="r" b="b"/>
              <a:pathLst>
                <a:path w="191135" h="1648460">
                  <a:moveTo>
                    <a:pt x="190787" y="0"/>
                  </a:moveTo>
                  <a:lnTo>
                    <a:pt x="0" y="0"/>
                  </a:lnTo>
                  <a:lnTo>
                    <a:pt x="0" y="1647862"/>
                  </a:lnTo>
                  <a:lnTo>
                    <a:pt x="190787" y="1647862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00621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900621" y="4074793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900621" y="3346225"/>
              <a:ext cx="3470910" cy="363855"/>
            </a:xfrm>
            <a:custGeom>
              <a:avLst/>
              <a:gdLst/>
              <a:ahLst/>
              <a:cxnLst/>
              <a:rect l="l" t="t" r="r" b="b"/>
              <a:pathLst>
                <a:path w="3470909" h="363854">
                  <a:moveTo>
                    <a:pt x="0" y="363375"/>
                  </a:moveTo>
                  <a:lnTo>
                    <a:pt x="285272" y="363375"/>
                  </a:lnTo>
                </a:path>
                <a:path w="3470909" h="363854">
                  <a:moveTo>
                    <a:pt x="0" y="0"/>
                  </a:moveTo>
                  <a:lnTo>
                    <a:pt x="3470508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711651" y="3337141"/>
              <a:ext cx="189230" cy="1468120"/>
            </a:xfrm>
            <a:custGeom>
              <a:avLst/>
              <a:gdLst/>
              <a:ahLst/>
              <a:cxnLst/>
              <a:rect l="l" t="t" r="r" b="b"/>
              <a:pathLst>
                <a:path w="189229" h="1468120">
                  <a:moveTo>
                    <a:pt x="188970" y="0"/>
                  </a:moveTo>
                  <a:lnTo>
                    <a:pt x="0" y="0"/>
                  </a:lnTo>
                  <a:lnTo>
                    <a:pt x="0" y="1467991"/>
                  </a:lnTo>
                  <a:lnTo>
                    <a:pt x="188970" y="1467991"/>
                  </a:lnTo>
                  <a:lnTo>
                    <a:pt x="18897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376680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76680" y="4074793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376680" y="3709601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185893" y="3473407"/>
              <a:ext cx="191135" cy="1332230"/>
            </a:xfrm>
            <a:custGeom>
              <a:avLst/>
              <a:gdLst/>
              <a:ahLst/>
              <a:cxnLst/>
              <a:rect l="l" t="t" r="r" b="b"/>
              <a:pathLst>
                <a:path w="191135" h="1332229">
                  <a:moveTo>
                    <a:pt x="190787" y="0"/>
                  </a:moveTo>
                  <a:lnTo>
                    <a:pt x="0" y="0"/>
                  </a:lnTo>
                  <a:lnTo>
                    <a:pt x="0" y="1331725"/>
                  </a:lnTo>
                  <a:lnTo>
                    <a:pt x="190787" y="1331725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852740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852740" y="4074793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852740" y="3709601"/>
              <a:ext cx="2518410" cy="0"/>
            </a:xfrm>
            <a:custGeom>
              <a:avLst/>
              <a:gdLst/>
              <a:ahLst/>
              <a:cxnLst/>
              <a:rect l="l" t="t" r="r" b="b"/>
              <a:pathLst>
                <a:path w="2518409">
                  <a:moveTo>
                    <a:pt x="0" y="0"/>
                  </a:moveTo>
                  <a:lnTo>
                    <a:pt x="2518390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661952" y="3618757"/>
              <a:ext cx="191135" cy="1186815"/>
            </a:xfrm>
            <a:custGeom>
              <a:avLst/>
              <a:gdLst/>
              <a:ahLst/>
              <a:cxnLst/>
              <a:rect l="l" t="t" r="r" b="b"/>
              <a:pathLst>
                <a:path w="191135" h="1186814">
                  <a:moveTo>
                    <a:pt x="190787" y="0"/>
                  </a:moveTo>
                  <a:lnTo>
                    <a:pt x="0" y="0"/>
                  </a:lnTo>
                  <a:lnTo>
                    <a:pt x="0" y="1186375"/>
                  </a:lnTo>
                  <a:lnTo>
                    <a:pt x="190787" y="1186375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326982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26982" y="4074793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138012" y="3907640"/>
              <a:ext cx="189230" cy="897890"/>
            </a:xfrm>
            <a:custGeom>
              <a:avLst/>
              <a:gdLst/>
              <a:ahLst/>
              <a:cxnLst/>
              <a:rect l="l" t="t" r="r" b="b"/>
              <a:pathLst>
                <a:path w="189229" h="897889">
                  <a:moveTo>
                    <a:pt x="188970" y="0"/>
                  </a:moveTo>
                  <a:lnTo>
                    <a:pt x="0" y="0"/>
                  </a:lnTo>
                  <a:lnTo>
                    <a:pt x="0" y="897491"/>
                  </a:lnTo>
                  <a:lnTo>
                    <a:pt x="188970" y="897491"/>
                  </a:lnTo>
                  <a:lnTo>
                    <a:pt x="18897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803041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803041" y="4074793"/>
              <a:ext cx="1568450" cy="0"/>
            </a:xfrm>
            <a:custGeom>
              <a:avLst/>
              <a:gdLst/>
              <a:ahLst/>
              <a:cxnLst/>
              <a:rect l="l" t="t" r="r" b="b"/>
              <a:pathLst>
                <a:path w="1568450">
                  <a:moveTo>
                    <a:pt x="0" y="0"/>
                  </a:moveTo>
                  <a:lnTo>
                    <a:pt x="1568088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12254" y="3951246"/>
              <a:ext cx="191135" cy="854075"/>
            </a:xfrm>
            <a:custGeom>
              <a:avLst/>
              <a:gdLst/>
              <a:ahLst/>
              <a:cxnLst/>
              <a:rect l="l" t="t" r="r" b="b"/>
              <a:pathLst>
                <a:path w="191135" h="854075">
                  <a:moveTo>
                    <a:pt x="190787" y="0"/>
                  </a:moveTo>
                  <a:lnTo>
                    <a:pt x="0" y="0"/>
                  </a:lnTo>
                  <a:lnTo>
                    <a:pt x="0" y="853886"/>
                  </a:lnTo>
                  <a:lnTo>
                    <a:pt x="190787" y="853886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79101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88314" y="4258252"/>
              <a:ext cx="191135" cy="547370"/>
            </a:xfrm>
            <a:custGeom>
              <a:avLst/>
              <a:gdLst/>
              <a:ahLst/>
              <a:cxnLst/>
              <a:rect l="l" t="t" r="r" b="b"/>
              <a:pathLst>
                <a:path w="191135" h="547370">
                  <a:moveTo>
                    <a:pt x="190787" y="0"/>
                  </a:moveTo>
                  <a:lnTo>
                    <a:pt x="0" y="0"/>
                  </a:lnTo>
                  <a:lnTo>
                    <a:pt x="0" y="546880"/>
                  </a:lnTo>
                  <a:lnTo>
                    <a:pt x="190787" y="546880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53343" y="4439940"/>
              <a:ext cx="285750" cy="0"/>
            </a:xfrm>
            <a:custGeom>
              <a:avLst/>
              <a:gdLst/>
              <a:ahLst/>
              <a:cxnLst/>
              <a:rect l="l" t="t" r="r" b="b"/>
              <a:pathLst>
                <a:path w="285750">
                  <a:moveTo>
                    <a:pt x="0" y="0"/>
                  </a:moveTo>
                  <a:lnTo>
                    <a:pt x="285272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564373" y="4276421"/>
              <a:ext cx="189230" cy="528955"/>
            </a:xfrm>
            <a:custGeom>
              <a:avLst/>
              <a:gdLst/>
              <a:ahLst/>
              <a:cxnLst/>
              <a:rect l="l" t="t" r="r" b="b"/>
              <a:pathLst>
                <a:path w="189229" h="528954">
                  <a:moveTo>
                    <a:pt x="188970" y="0"/>
                  </a:moveTo>
                  <a:lnTo>
                    <a:pt x="0" y="0"/>
                  </a:lnTo>
                  <a:lnTo>
                    <a:pt x="0" y="528711"/>
                  </a:lnTo>
                  <a:lnTo>
                    <a:pt x="188970" y="528711"/>
                  </a:lnTo>
                  <a:lnTo>
                    <a:pt x="188970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229403" y="4439940"/>
              <a:ext cx="142240" cy="0"/>
            </a:xfrm>
            <a:custGeom>
              <a:avLst/>
              <a:gdLst/>
              <a:ahLst/>
              <a:cxnLst/>
              <a:rect l="l" t="t" r="r" b="b"/>
              <a:pathLst>
                <a:path w="142240">
                  <a:moveTo>
                    <a:pt x="0" y="0"/>
                  </a:moveTo>
                  <a:lnTo>
                    <a:pt x="141727" y="0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038615" y="4303674"/>
              <a:ext cx="191135" cy="501650"/>
            </a:xfrm>
            <a:custGeom>
              <a:avLst/>
              <a:gdLst/>
              <a:ahLst/>
              <a:cxnLst/>
              <a:rect l="l" t="t" r="r" b="b"/>
              <a:pathLst>
                <a:path w="191134" h="501650">
                  <a:moveTo>
                    <a:pt x="190787" y="0"/>
                  </a:moveTo>
                  <a:lnTo>
                    <a:pt x="0" y="0"/>
                  </a:lnTo>
                  <a:lnTo>
                    <a:pt x="0" y="501458"/>
                  </a:lnTo>
                  <a:lnTo>
                    <a:pt x="190787" y="501458"/>
                  </a:lnTo>
                  <a:lnTo>
                    <a:pt x="190787" y="0"/>
                  </a:lnTo>
                  <a:close/>
                </a:path>
              </a:pathLst>
            </a:custGeom>
            <a:solidFill>
              <a:srgbClr val="4F81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044804" y="2981033"/>
              <a:ext cx="4326890" cy="1873250"/>
            </a:xfrm>
            <a:custGeom>
              <a:avLst/>
              <a:gdLst/>
              <a:ahLst/>
              <a:cxnLst/>
              <a:rect l="l" t="t" r="r" b="b"/>
              <a:pathLst>
                <a:path w="4326890" h="1873250">
                  <a:moveTo>
                    <a:pt x="49059" y="0"/>
                  </a:moveTo>
                  <a:lnTo>
                    <a:pt x="4326325" y="0"/>
                  </a:lnTo>
                </a:path>
                <a:path w="4326890" h="1873250">
                  <a:moveTo>
                    <a:pt x="49059" y="1824099"/>
                  </a:moveTo>
                  <a:lnTo>
                    <a:pt x="49059" y="0"/>
                  </a:lnTo>
                </a:path>
                <a:path w="4326890" h="1873250">
                  <a:moveTo>
                    <a:pt x="0" y="1824099"/>
                  </a:moveTo>
                  <a:lnTo>
                    <a:pt x="49059" y="1824099"/>
                  </a:lnTo>
                </a:path>
                <a:path w="4326890" h="1873250">
                  <a:moveTo>
                    <a:pt x="0" y="1458907"/>
                  </a:moveTo>
                  <a:lnTo>
                    <a:pt x="49059" y="1458907"/>
                  </a:lnTo>
                </a:path>
                <a:path w="4326890" h="1873250">
                  <a:moveTo>
                    <a:pt x="0" y="1093760"/>
                  </a:moveTo>
                  <a:lnTo>
                    <a:pt x="49059" y="1093760"/>
                  </a:lnTo>
                </a:path>
                <a:path w="4326890" h="1873250">
                  <a:moveTo>
                    <a:pt x="0" y="728567"/>
                  </a:moveTo>
                  <a:lnTo>
                    <a:pt x="49059" y="728567"/>
                  </a:lnTo>
                </a:path>
                <a:path w="4326890" h="1873250">
                  <a:moveTo>
                    <a:pt x="0" y="365192"/>
                  </a:moveTo>
                  <a:lnTo>
                    <a:pt x="49059" y="365192"/>
                  </a:lnTo>
                </a:path>
                <a:path w="4326890" h="1873250">
                  <a:moveTo>
                    <a:pt x="0" y="0"/>
                  </a:moveTo>
                  <a:lnTo>
                    <a:pt x="49059" y="0"/>
                  </a:lnTo>
                </a:path>
                <a:path w="4326890" h="1873250">
                  <a:moveTo>
                    <a:pt x="49059" y="1824099"/>
                  </a:moveTo>
                  <a:lnTo>
                    <a:pt x="4326325" y="1824099"/>
                  </a:lnTo>
                </a:path>
                <a:path w="4326890" h="1873250">
                  <a:moveTo>
                    <a:pt x="49059" y="1824099"/>
                  </a:moveTo>
                  <a:lnTo>
                    <a:pt x="49059" y="1873155"/>
                  </a:lnTo>
                </a:path>
                <a:path w="4326890" h="1873250">
                  <a:moveTo>
                    <a:pt x="523301" y="1824099"/>
                  </a:moveTo>
                  <a:lnTo>
                    <a:pt x="523301" y="1873155"/>
                  </a:lnTo>
                </a:path>
                <a:path w="4326890" h="1873250">
                  <a:moveTo>
                    <a:pt x="999361" y="1824099"/>
                  </a:moveTo>
                  <a:lnTo>
                    <a:pt x="999361" y="1873155"/>
                  </a:lnTo>
                </a:path>
                <a:path w="4326890" h="1873250">
                  <a:moveTo>
                    <a:pt x="1473603" y="1824099"/>
                  </a:moveTo>
                  <a:lnTo>
                    <a:pt x="1473603" y="1873155"/>
                  </a:lnTo>
                </a:path>
                <a:path w="4326890" h="1873250">
                  <a:moveTo>
                    <a:pt x="1949663" y="1824099"/>
                  </a:moveTo>
                  <a:lnTo>
                    <a:pt x="1949663" y="1873155"/>
                  </a:lnTo>
                </a:path>
                <a:path w="4326890" h="1873250">
                  <a:moveTo>
                    <a:pt x="2425722" y="1824099"/>
                  </a:moveTo>
                  <a:lnTo>
                    <a:pt x="2425722" y="1873155"/>
                  </a:lnTo>
                </a:path>
                <a:path w="4326890" h="1873250">
                  <a:moveTo>
                    <a:pt x="2899964" y="1824099"/>
                  </a:moveTo>
                  <a:lnTo>
                    <a:pt x="2899964" y="1873155"/>
                  </a:lnTo>
                </a:path>
                <a:path w="4326890" h="1873250">
                  <a:moveTo>
                    <a:pt x="3376024" y="1824099"/>
                  </a:moveTo>
                  <a:lnTo>
                    <a:pt x="3376024" y="1873155"/>
                  </a:lnTo>
                </a:path>
                <a:path w="4326890" h="1873250">
                  <a:moveTo>
                    <a:pt x="3852083" y="1824099"/>
                  </a:moveTo>
                  <a:lnTo>
                    <a:pt x="3852083" y="1873155"/>
                  </a:lnTo>
                </a:path>
                <a:path w="4326890" h="1873250">
                  <a:moveTo>
                    <a:pt x="4326325" y="1824099"/>
                  </a:moveTo>
                  <a:lnTo>
                    <a:pt x="4326325" y="1873155"/>
                  </a:lnTo>
                </a:path>
              </a:pathLst>
            </a:custGeom>
            <a:ln w="1090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2954756" y="4957736"/>
            <a:ext cx="893444" cy="427355"/>
            <a:chOff x="2954756" y="4957736"/>
            <a:chExt cx="893444" cy="427355"/>
          </a:xfrm>
        </p:grpSpPr>
        <p:pic>
          <p:nvPicPr>
            <p:cNvPr id="37" name="object 3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54756" y="4957736"/>
              <a:ext cx="409344" cy="3905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91749" y="4958057"/>
              <a:ext cx="456329" cy="426720"/>
            </a:xfrm>
            <a:prstGeom prst="rect">
              <a:avLst/>
            </a:prstGeom>
          </p:spPr>
        </p:pic>
      </p:grpSp>
      <p:sp>
        <p:nvSpPr>
          <p:cNvPr id="39" name="object 39"/>
          <p:cNvSpPr/>
          <p:nvPr/>
        </p:nvSpPr>
        <p:spPr>
          <a:xfrm>
            <a:off x="3933479" y="4970119"/>
            <a:ext cx="367665" cy="349250"/>
          </a:xfrm>
          <a:custGeom>
            <a:avLst/>
            <a:gdLst/>
            <a:ahLst/>
            <a:cxnLst/>
            <a:rect l="l" t="t" r="r" b="b"/>
            <a:pathLst>
              <a:path w="367664" h="349250">
                <a:moveTo>
                  <a:pt x="44971" y="248920"/>
                </a:moveTo>
                <a:lnTo>
                  <a:pt x="39368" y="250190"/>
                </a:lnTo>
                <a:lnTo>
                  <a:pt x="33917" y="252730"/>
                </a:lnTo>
                <a:lnTo>
                  <a:pt x="28315" y="255270"/>
                </a:lnTo>
                <a:lnTo>
                  <a:pt x="22712" y="260350"/>
                </a:lnTo>
                <a:lnTo>
                  <a:pt x="16807" y="265430"/>
                </a:lnTo>
                <a:lnTo>
                  <a:pt x="1514" y="280670"/>
                </a:lnTo>
                <a:lnTo>
                  <a:pt x="757" y="281940"/>
                </a:lnTo>
                <a:lnTo>
                  <a:pt x="302" y="283210"/>
                </a:lnTo>
                <a:lnTo>
                  <a:pt x="0" y="285750"/>
                </a:lnTo>
                <a:lnTo>
                  <a:pt x="605" y="287020"/>
                </a:lnTo>
                <a:lnTo>
                  <a:pt x="63292" y="349250"/>
                </a:lnTo>
                <a:lnTo>
                  <a:pt x="68138" y="349250"/>
                </a:lnTo>
                <a:lnTo>
                  <a:pt x="68895" y="347980"/>
                </a:lnTo>
                <a:lnTo>
                  <a:pt x="81972" y="335280"/>
                </a:lnTo>
                <a:lnTo>
                  <a:pt x="67078" y="335280"/>
                </a:lnTo>
                <a:lnTo>
                  <a:pt x="14687" y="283210"/>
                </a:lnTo>
                <a:lnTo>
                  <a:pt x="23772" y="273050"/>
                </a:lnTo>
                <a:lnTo>
                  <a:pt x="28466" y="269240"/>
                </a:lnTo>
                <a:lnTo>
                  <a:pt x="32857" y="265430"/>
                </a:lnTo>
                <a:lnTo>
                  <a:pt x="45576" y="261620"/>
                </a:lnTo>
                <a:lnTo>
                  <a:pt x="78964" y="261620"/>
                </a:lnTo>
                <a:lnTo>
                  <a:pt x="77677" y="260350"/>
                </a:lnTo>
                <a:lnTo>
                  <a:pt x="72377" y="256540"/>
                </a:lnTo>
                <a:lnTo>
                  <a:pt x="67078" y="254000"/>
                </a:lnTo>
                <a:lnTo>
                  <a:pt x="61627" y="251460"/>
                </a:lnTo>
                <a:lnTo>
                  <a:pt x="56024" y="250190"/>
                </a:lnTo>
                <a:lnTo>
                  <a:pt x="44971" y="248920"/>
                </a:lnTo>
                <a:close/>
              </a:path>
              <a:path w="367664" h="349250">
                <a:moveTo>
                  <a:pt x="78964" y="261620"/>
                </a:moveTo>
                <a:lnTo>
                  <a:pt x="45576" y="261620"/>
                </a:lnTo>
                <a:lnTo>
                  <a:pt x="54056" y="262890"/>
                </a:lnTo>
                <a:lnTo>
                  <a:pt x="58144" y="264160"/>
                </a:lnTo>
                <a:lnTo>
                  <a:pt x="62232" y="266700"/>
                </a:lnTo>
                <a:lnTo>
                  <a:pt x="66169" y="267970"/>
                </a:lnTo>
                <a:lnTo>
                  <a:pt x="70106" y="271780"/>
                </a:lnTo>
                <a:lnTo>
                  <a:pt x="87974" y="300990"/>
                </a:lnTo>
                <a:lnTo>
                  <a:pt x="88276" y="304800"/>
                </a:lnTo>
                <a:lnTo>
                  <a:pt x="87519" y="309880"/>
                </a:lnTo>
                <a:lnTo>
                  <a:pt x="85551" y="313690"/>
                </a:lnTo>
                <a:lnTo>
                  <a:pt x="83734" y="317500"/>
                </a:lnTo>
                <a:lnTo>
                  <a:pt x="76314" y="326390"/>
                </a:lnTo>
                <a:lnTo>
                  <a:pt x="67078" y="335280"/>
                </a:lnTo>
                <a:lnTo>
                  <a:pt x="81972" y="335280"/>
                </a:lnTo>
                <a:lnTo>
                  <a:pt x="100087" y="306070"/>
                </a:lnTo>
                <a:lnTo>
                  <a:pt x="100087" y="294640"/>
                </a:lnTo>
                <a:lnTo>
                  <a:pt x="98724" y="288290"/>
                </a:lnTo>
                <a:lnTo>
                  <a:pt x="92970" y="276860"/>
                </a:lnTo>
                <a:lnTo>
                  <a:pt x="88579" y="270510"/>
                </a:lnTo>
                <a:lnTo>
                  <a:pt x="82825" y="265430"/>
                </a:lnTo>
                <a:lnTo>
                  <a:pt x="78964" y="261620"/>
                </a:lnTo>
                <a:close/>
              </a:path>
              <a:path w="367664" h="349250">
                <a:moveTo>
                  <a:pt x="136440" y="222250"/>
                </a:moveTo>
                <a:lnTo>
                  <a:pt x="117349" y="222250"/>
                </a:lnTo>
                <a:lnTo>
                  <a:pt x="119014" y="223520"/>
                </a:lnTo>
                <a:lnTo>
                  <a:pt x="122648" y="226060"/>
                </a:lnTo>
                <a:lnTo>
                  <a:pt x="128099" y="231140"/>
                </a:lnTo>
                <a:lnTo>
                  <a:pt x="117954" y="241300"/>
                </a:lnTo>
                <a:lnTo>
                  <a:pt x="115077" y="245110"/>
                </a:lnTo>
                <a:lnTo>
                  <a:pt x="109021" y="255270"/>
                </a:lnTo>
                <a:lnTo>
                  <a:pt x="107507" y="262890"/>
                </a:lnTo>
                <a:lnTo>
                  <a:pt x="107658" y="265430"/>
                </a:lnTo>
                <a:lnTo>
                  <a:pt x="108415" y="267970"/>
                </a:lnTo>
                <a:lnTo>
                  <a:pt x="109324" y="271780"/>
                </a:lnTo>
                <a:lnTo>
                  <a:pt x="111141" y="274320"/>
                </a:lnTo>
                <a:lnTo>
                  <a:pt x="113715" y="276860"/>
                </a:lnTo>
                <a:lnTo>
                  <a:pt x="115986" y="279400"/>
                </a:lnTo>
                <a:lnTo>
                  <a:pt x="118409" y="280670"/>
                </a:lnTo>
                <a:lnTo>
                  <a:pt x="120983" y="281940"/>
                </a:lnTo>
                <a:lnTo>
                  <a:pt x="123405" y="283210"/>
                </a:lnTo>
                <a:lnTo>
                  <a:pt x="131279" y="283210"/>
                </a:lnTo>
                <a:lnTo>
                  <a:pt x="134005" y="281940"/>
                </a:lnTo>
                <a:lnTo>
                  <a:pt x="139153" y="279400"/>
                </a:lnTo>
                <a:lnTo>
                  <a:pt x="141727" y="276860"/>
                </a:lnTo>
                <a:lnTo>
                  <a:pt x="144301" y="275590"/>
                </a:lnTo>
                <a:lnTo>
                  <a:pt x="147027" y="271780"/>
                </a:lnTo>
                <a:lnTo>
                  <a:pt x="127191" y="271780"/>
                </a:lnTo>
                <a:lnTo>
                  <a:pt x="124465" y="270510"/>
                </a:lnTo>
                <a:lnTo>
                  <a:pt x="122043" y="267970"/>
                </a:lnTo>
                <a:lnTo>
                  <a:pt x="120680" y="266700"/>
                </a:lnTo>
                <a:lnTo>
                  <a:pt x="119620" y="264160"/>
                </a:lnTo>
                <a:lnTo>
                  <a:pt x="119166" y="262890"/>
                </a:lnTo>
                <a:lnTo>
                  <a:pt x="118560" y="261620"/>
                </a:lnTo>
                <a:lnTo>
                  <a:pt x="118409" y="260350"/>
                </a:lnTo>
                <a:lnTo>
                  <a:pt x="118863" y="257810"/>
                </a:lnTo>
                <a:lnTo>
                  <a:pt x="119166" y="255270"/>
                </a:lnTo>
                <a:lnTo>
                  <a:pt x="124617" y="247650"/>
                </a:lnTo>
                <a:lnTo>
                  <a:pt x="126888" y="245110"/>
                </a:lnTo>
                <a:lnTo>
                  <a:pt x="134308" y="237490"/>
                </a:lnTo>
                <a:lnTo>
                  <a:pt x="151630" y="237490"/>
                </a:lnTo>
                <a:lnTo>
                  <a:pt x="136440" y="222250"/>
                </a:lnTo>
                <a:close/>
              </a:path>
              <a:path w="367664" h="349250">
                <a:moveTo>
                  <a:pt x="151630" y="237490"/>
                </a:moveTo>
                <a:lnTo>
                  <a:pt x="134308" y="237490"/>
                </a:lnTo>
                <a:lnTo>
                  <a:pt x="144301" y="247650"/>
                </a:lnTo>
                <a:lnTo>
                  <a:pt x="144352" y="252730"/>
                </a:lnTo>
                <a:lnTo>
                  <a:pt x="127191" y="271780"/>
                </a:lnTo>
                <a:lnTo>
                  <a:pt x="147027" y="271780"/>
                </a:lnTo>
                <a:lnTo>
                  <a:pt x="149147" y="269240"/>
                </a:lnTo>
                <a:lnTo>
                  <a:pt x="150358" y="265430"/>
                </a:lnTo>
                <a:lnTo>
                  <a:pt x="151721" y="261620"/>
                </a:lnTo>
                <a:lnTo>
                  <a:pt x="152326" y="257810"/>
                </a:lnTo>
                <a:lnTo>
                  <a:pt x="152175" y="252730"/>
                </a:lnTo>
                <a:lnTo>
                  <a:pt x="164743" y="252730"/>
                </a:lnTo>
                <a:lnTo>
                  <a:pt x="164743" y="251460"/>
                </a:lnTo>
                <a:lnTo>
                  <a:pt x="164591" y="251460"/>
                </a:lnTo>
                <a:lnTo>
                  <a:pt x="164288" y="250190"/>
                </a:lnTo>
                <a:lnTo>
                  <a:pt x="151630" y="237490"/>
                </a:lnTo>
                <a:close/>
              </a:path>
              <a:path w="367664" h="349250">
                <a:moveTo>
                  <a:pt x="158535" y="257810"/>
                </a:moveTo>
                <a:lnTo>
                  <a:pt x="157172" y="257810"/>
                </a:lnTo>
                <a:lnTo>
                  <a:pt x="157626" y="259080"/>
                </a:lnTo>
                <a:lnTo>
                  <a:pt x="158535" y="257810"/>
                </a:lnTo>
                <a:close/>
              </a:path>
              <a:path w="367664" h="349250">
                <a:moveTo>
                  <a:pt x="164743" y="252730"/>
                </a:moveTo>
                <a:lnTo>
                  <a:pt x="152175" y="252730"/>
                </a:lnTo>
                <a:lnTo>
                  <a:pt x="156869" y="257810"/>
                </a:lnTo>
                <a:lnTo>
                  <a:pt x="159140" y="257810"/>
                </a:lnTo>
                <a:lnTo>
                  <a:pt x="161260" y="256540"/>
                </a:lnTo>
                <a:lnTo>
                  <a:pt x="162017" y="255270"/>
                </a:lnTo>
                <a:lnTo>
                  <a:pt x="163077" y="255270"/>
                </a:lnTo>
                <a:lnTo>
                  <a:pt x="164137" y="254000"/>
                </a:lnTo>
                <a:lnTo>
                  <a:pt x="164743" y="252730"/>
                </a:lnTo>
                <a:close/>
              </a:path>
              <a:path w="367664" h="349250">
                <a:moveTo>
                  <a:pt x="118257" y="209550"/>
                </a:moveTo>
                <a:lnTo>
                  <a:pt x="112352" y="209550"/>
                </a:lnTo>
                <a:lnTo>
                  <a:pt x="109324" y="210820"/>
                </a:lnTo>
                <a:lnTo>
                  <a:pt x="106144" y="212090"/>
                </a:lnTo>
                <a:lnTo>
                  <a:pt x="103115" y="213360"/>
                </a:lnTo>
                <a:lnTo>
                  <a:pt x="99784" y="215900"/>
                </a:lnTo>
                <a:lnTo>
                  <a:pt x="94636" y="220980"/>
                </a:lnTo>
                <a:lnTo>
                  <a:pt x="91608" y="226060"/>
                </a:lnTo>
                <a:lnTo>
                  <a:pt x="90245" y="227330"/>
                </a:lnTo>
                <a:lnTo>
                  <a:pt x="88882" y="229870"/>
                </a:lnTo>
                <a:lnTo>
                  <a:pt x="87974" y="231140"/>
                </a:lnTo>
                <a:lnTo>
                  <a:pt x="86914" y="233680"/>
                </a:lnTo>
                <a:lnTo>
                  <a:pt x="86157" y="236220"/>
                </a:lnTo>
                <a:lnTo>
                  <a:pt x="85702" y="237490"/>
                </a:lnTo>
                <a:lnTo>
                  <a:pt x="85097" y="238760"/>
                </a:lnTo>
                <a:lnTo>
                  <a:pt x="84794" y="240030"/>
                </a:lnTo>
                <a:lnTo>
                  <a:pt x="84794" y="242570"/>
                </a:lnTo>
                <a:lnTo>
                  <a:pt x="84945" y="242570"/>
                </a:lnTo>
                <a:lnTo>
                  <a:pt x="85399" y="243840"/>
                </a:lnTo>
                <a:lnTo>
                  <a:pt x="85702" y="243840"/>
                </a:lnTo>
                <a:lnTo>
                  <a:pt x="87216" y="246380"/>
                </a:lnTo>
                <a:lnTo>
                  <a:pt x="88276" y="246380"/>
                </a:lnTo>
                <a:lnTo>
                  <a:pt x="88731" y="247650"/>
                </a:lnTo>
                <a:lnTo>
                  <a:pt x="92668" y="247650"/>
                </a:lnTo>
                <a:lnTo>
                  <a:pt x="93122" y="246380"/>
                </a:lnTo>
                <a:lnTo>
                  <a:pt x="93425" y="245110"/>
                </a:lnTo>
                <a:lnTo>
                  <a:pt x="93879" y="243840"/>
                </a:lnTo>
                <a:lnTo>
                  <a:pt x="94333" y="241300"/>
                </a:lnTo>
                <a:lnTo>
                  <a:pt x="94939" y="240030"/>
                </a:lnTo>
                <a:lnTo>
                  <a:pt x="95696" y="238760"/>
                </a:lnTo>
                <a:lnTo>
                  <a:pt x="96604" y="236220"/>
                </a:lnTo>
                <a:lnTo>
                  <a:pt x="97664" y="233680"/>
                </a:lnTo>
                <a:lnTo>
                  <a:pt x="98876" y="231140"/>
                </a:lnTo>
                <a:lnTo>
                  <a:pt x="100541" y="229870"/>
                </a:lnTo>
                <a:lnTo>
                  <a:pt x="104630" y="226060"/>
                </a:lnTo>
                <a:lnTo>
                  <a:pt x="106598" y="223520"/>
                </a:lnTo>
                <a:lnTo>
                  <a:pt x="110232" y="222250"/>
                </a:lnTo>
                <a:lnTo>
                  <a:pt x="136440" y="222250"/>
                </a:lnTo>
                <a:lnTo>
                  <a:pt x="132642" y="218440"/>
                </a:lnTo>
                <a:lnTo>
                  <a:pt x="126888" y="213360"/>
                </a:lnTo>
                <a:lnTo>
                  <a:pt x="118257" y="209550"/>
                </a:lnTo>
                <a:close/>
              </a:path>
              <a:path w="367664" h="349250">
                <a:moveTo>
                  <a:pt x="136427" y="184150"/>
                </a:moveTo>
                <a:lnTo>
                  <a:pt x="133551" y="184150"/>
                </a:lnTo>
                <a:lnTo>
                  <a:pt x="132945" y="185420"/>
                </a:lnTo>
                <a:lnTo>
                  <a:pt x="132339" y="185420"/>
                </a:lnTo>
                <a:lnTo>
                  <a:pt x="131582" y="186690"/>
                </a:lnTo>
                <a:lnTo>
                  <a:pt x="130825" y="186690"/>
                </a:lnTo>
                <a:lnTo>
                  <a:pt x="129765" y="187960"/>
                </a:lnTo>
                <a:lnTo>
                  <a:pt x="129008" y="189230"/>
                </a:lnTo>
                <a:lnTo>
                  <a:pt x="128402" y="189230"/>
                </a:lnTo>
                <a:lnTo>
                  <a:pt x="127797" y="190500"/>
                </a:lnTo>
                <a:lnTo>
                  <a:pt x="127342" y="190500"/>
                </a:lnTo>
                <a:lnTo>
                  <a:pt x="126737" y="191770"/>
                </a:lnTo>
                <a:lnTo>
                  <a:pt x="126434" y="191770"/>
                </a:lnTo>
                <a:lnTo>
                  <a:pt x="126585" y="193040"/>
                </a:lnTo>
                <a:lnTo>
                  <a:pt x="127040" y="193040"/>
                </a:lnTo>
                <a:lnTo>
                  <a:pt x="127191" y="194310"/>
                </a:lnTo>
                <a:lnTo>
                  <a:pt x="128705" y="194310"/>
                </a:lnTo>
                <a:lnTo>
                  <a:pt x="129311" y="195580"/>
                </a:lnTo>
                <a:lnTo>
                  <a:pt x="129765" y="195580"/>
                </a:lnTo>
                <a:lnTo>
                  <a:pt x="190787" y="223520"/>
                </a:lnTo>
                <a:lnTo>
                  <a:pt x="191241" y="224790"/>
                </a:lnTo>
                <a:lnTo>
                  <a:pt x="192149" y="224790"/>
                </a:lnTo>
                <a:lnTo>
                  <a:pt x="192755" y="223520"/>
                </a:lnTo>
                <a:lnTo>
                  <a:pt x="194572" y="223520"/>
                </a:lnTo>
                <a:lnTo>
                  <a:pt x="196086" y="222250"/>
                </a:lnTo>
                <a:lnTo>
                  <a:pt x="196995" y="220980"/>
                </a:lnTo>
                <a:lnTo>
                  <a:pt x="199115" y="218440"/>
                </a:lnTo>
                <a:lnTo>
                  <a:pt x="199872" y="218440"/>
                </a:lnTo>
                <a:lnTo>
                  <a:pt x="200477" y="217170"/>
                </a:lnTo>
                <a:lnTo>
                  <a:pt x="201235" y="215900"/>
                </a:lnTo>
                <a:lnTo>
                  <a:pt x="201689" y="215900"/>
                </a:lnTo>
                <a:lnTo>
                  <a:pt x="202294" y="214630"/>
                </a:lnTo>
                <a:lnTo>
                  <a:pt x="202446" y="214630"/>
                </a:lnTo>
                <a:lnTo>
                  <a:pt x="202446" y="213360"/>
                </a:lnTo>
                <a:lnTo>
                  <a:pt x="202294" y="212090"/>
                </a:lnTo>
                <a:lnTo>
                  <a:pt x="201992" y="212090"/>
                </a:lnTo>
                <a:lnTo>
                  <a:pt x="201395" y="210820"/>
                </a:lnTo>
                <a:lnTo>
                  <a:pt x="189121" y="210820"/>
                </a:lnTo>
                <a:lnTo>
                  <a:pt x="188364" y="209550"/>
                </a:lnTo>
                <a:lnTo>
                  <a:pt x="136427" y="184150"/>
                </a:lnTo>
                <a:close/>
              </a:path>
              <a:path w="367664" h="349250">
                <a:moveTo>
                  <a:pt x="171708" y="148590"/>
                </a:moveTo>
                <a:lnTo>
                  <a:pt x="168831" y="148590"/>
                </a:lnTo>
                <a:lnTo>
                  <a:pt x="167620" y="149860"/>
                </a:lnTo>
                <a:lnTo>
                  <a:pt x="166257" y="151130"/>
                </a:lnTo>
                <a:lnTo>
                  <a:pt x="165197" y="152400"/>
                </a:lnTo>
                <a:lnTo>
                  <a:pt x="164591" y="153670"/>
                </a:lnTo>
                <a:lnTo>
                  <a:pt x="163986" y="153670"/>
                </a:lnTo>
                <a:lnTo>
                  <a:pt x="163531" y="154940"/>
                </a:lnTo>
                <a:lnTo>
                  <a:pt x="163077" y="154940"/>
                </a:lnTo>
                <a:lnTo>
                  <a:pt x="162623" y="156210"/>
                </a:lnTo>
                <a:lnTo>
                  <a:pt x="162774" y="156210"/>
                </a:lnTo>
                <a:lnTo>
                  <a:pt x="162774" y="157480"/>
                </a:lnTo>
                <a:lnTo>
                  <a:pt x="163077" y="157480"/>
                </a:lnTo>
                <a:lnTo>
                  <a:pt x="188667" y="209550"/>
                </a:lnTo>
                <a:lnTo>
                  <a:pt x="189121" y="210820"/>
                </a:lnTo>
                <a:lnTo>
                  <a:pt x="201395" y="210820"/>
                </a:lnTo>
                <a:lnTo>
                  <a:pt x="173374" y="151130"/>
                </a:lnTo>
                <a:lnTo>
                  <a:pt x="173071" y="151130"/>
                </a:lnTo>
                <a:lnTo>
                  <a:pt x="172768" y="149860"/>
                </a:lnTo>
                <a:lnTo>
                  <a:pt x="172162" y="149860"/>
                </a:lnTo>
                <a:lnTo>
                  <a:pt x="171708" y="148590"/>
                </a:lnTo>
                <a:close/>
              </a:path>
              <a:path w="367664" h="349250">
                <a:moveTo>
                  <a:pt x="228490" y="105410"/>
                </a:moveTo>
                <a:lnTo>
                  <a:pt x="193664" y="124460"/>
                </a:lnTo>
                <a:lnTo>
                  <a:pt x="191998" y="128270"/>
                </a:lnTo>
                <a:lnTo>
                  <a:pt x="190181" y="132080"/>
                </a:lnTo>
                <a:lnTo>
                  <a:pt x="206686" y="170180"/>
                </a:lnTo>
                <a:lnTo>
                  <a:pt x="231215" y="179070"/>
                </a:lnTo>
                <a:lnTo>
                  <a:pt x="235152" y="177800"/>
                </a:lnTo>
                <a:lnTo>
                  <a:pt x="239241" y="176530"/>
                </a:lnTo>
                <a:lnTo>
                  <a:pt x="243177" y="175260"/>
                </a:lnTo>
                <a:lnTo>
                  <a:pt x="252363" y="166370"/>
                </a:lnTo>
                <a:lnTo>
                  <a:pt x="224553" y="166370"/>
                </a:lnTo>
                <a:lnTo>
                  <a:pt x="221827" y="165100"/>
                </a:lnTo>
                <a:lnTo>
                  <a:pt x="200932" y="137160"/>
                </a:lnTo>
                <a:lnTo>
                  <a:pt x="201235" y="133350"/>
                </a:lnTo>
                <a:lnTo>
                  <a:pt x="203052" y="128270"/>
                </a:lnTo>
                <a:lnTo>
                  <a:pt x="204717" y="125730"/>
                </a:lnTo>
                <a:lnTo>
                  <a:pt x="207291" y="123190"/>
                </a:lnTo>
                <a:lnTo>
                  <a:pt x="210168" y="120650"/>
                </a:lnTo>
                <a:lnTo>
                  <a:pt x="212894" y="118110"/>
                </a:lnTo>
                <a:lnTo>
                  <a:pt x="218648" y="116840"/>
                </a:lnTo>
                <a:lnTo>
                  <a:pt x="247468" y="116840"/>
                </a:lnTo>
                <a:lnTo>
                  <a:pt x="244843" y="114300"/>
                </a:lnTo>
                <a:lnTo>
                  <a:pt x="240755" y="110490"/>
                </a:lnTo>
                <a:lnTo>
                  <a:pt x="232578" y="106680"/>
                </a:lnTo>
                <a:lnTo>
                  <a:pt x="228490" y="105410"/>
                </a:lnTo>
                <a:close/>
              </a:path>
              <a:path w="367664" h="349250">
                <a:moveTo>
                  <a:pt x="247468" y="116840"/>
                </a:moveTo>
                <a:lnTo>
                  <a:pt x="221373" y="116840"/>
                </a:lnTo>
                <a:lnTo>
                  <a:pt x="226976" y="118110"/>
                </a:lnTo>
                <a:lnTo>
                  <a:pt x="229701" y="119380"/>
                </a:lnTo>
                <a:lnTo>
                  <a:pt x="235152" y="123190"/>
                </a:lnTo>
                <a:lnTo>
                  <a:pt x="237878" y="124460"/>
                </a:lnTo>
                <a:lnTo>
                  <a:pt x="240452" y="127000"/>
                </a:lnTo>
                <a:lnTo>
                  <a:pt x="243026" y="130810"/>
                </a:lnTo>
                <a:lnTo>
                  <a:pt x="245297" y="133350"/>
                </a:lnTo>
                <a:lnTo>
                  <a:pt x="248628" y="138430"/>
                </a:lnTo>
                <a:lnTo>
                  <a:pt x="249688" y="140970"/>
                </a:lnTo>
                <a:lnTo>
                  <a:pt x="250597" y="147320"/>
                </a:lnTo>
                <a:lnTo>
                  <a:pt x="250445" y="149860"/>
                </a:lnTo>
                <a:lnTo>
                  <a:pt x="249386" y="152400"/>
                </a:lnTo>
                <a:lnTo>
                  <a:pt x="248477" y="154940"/>
                </a:lnTo>
                <a:lnTo>
                  <a:pt x="246660" y="157480"/>
                </a:lnTo>
                <a:lnTo>
                  <a:pt x="244237" y="160020"/>
                </a:lnTo>
                <a:lnTo>
                  <a:pt x="241512" y="163830"/>
                </a:lnTo>
                <a:lnTo>
                  <a:pt x="238635" y="165100"/>
                </a:lnTo>
                <a:lnTo>
                  <a:pt x="232881" y="166370"/>
                </a:lnTo>
                <a:lnTo>
                  <a:pt x="252363" y="166370"/>
                </a:lnTo>
                <a:lnTo>
                  <a:pt x="254988" y="163830"/>
                </a:lnTo>
                <a:lnTo>
                  <a:pt x="257865" y="160020"/>
                </a:lnTo>
                <a:lnTo>
                  <a:pt x="261196" y="151130"/>
                </a:lnTo>
                <a:lnTo>
                  <a:pt x="261953" y="147320"/>
                </a:lnTo>
                <a:lnTo>
                  <a:pt x="261398" y="140970"/>
                </a:lnTo>
                <a:lnTo>
                  <a:pt x="261196" y="138430"/>
                </a:lnTo>
                <a:lnTo>
                  <a:pt x="248780" y="118110"/>
                </a:lnTo>
                <a:lnTo>
                  <a:pt x="247468" y="116840"/>
                </a:lnTo>
                <a:close/>
              </a:path>
              <a:path w="367664" h="349250">
                <a:moveTo>
                  <a:pt x="224704" y="50800"/>
                </a:moveTo>
                <a:lnTo>
                  <a:pt x="221525" y="50800"/>
                </a:lnTo>
                <a:lnTo>
                  <a:pt x="220313" y="52070"/>
                </a:lnTo>
                <a:lnTo>
                  <a:pt x="219556" y="52070"/>
                </a:lnTo>
                <a:lnTo>
                  <a:pt x="218648" y="53340"/>
                </a:lnTo>
                <a:lnTo>
                  <a:pt x="217891" y="54610"/>
                </a:lnTo>
                <a:lnTo>
                  <a:pt x="217133" y="54610"/>
                </a:lnTo>
                <a:lnTo>
                  <a:pt x="216225" y="55880"/>
                </a:lnTo>
                <a:lnTo>
                  <a:pt x="215922" y="57150"/>
                </a:lnTo>
                <a:lnTo>
                  <a:pt x="215619" y="57150"/>
                </a:lnTo>
                <a:lnTo>
                  <a:pt x="215468" y="58420"/>
                </a:lnTo>
                <a:lnTo>
                  <a:pt x="215771" y="59690"/>
                </a:lnTo>
                <a:lnTo>
                  <a:pt x="285575" y="129540"/>
                </a:lnTo>
                <a:lnTo>
                  <a:pt x="288149" y="129540"/>
                </a:lnTo>
                <a:lnTo>
                  <a:pt x="288754" y="128270"/>
                </a:lnTo>
                <a:lnTo>
                  <a:pt x="289966" y="128270"/>
                </a:lnTo>
                <a:lnTo>
                  <a:pt x="291480" y="125730"/>
                </a:lnTo>
                <a:lnTo>
                  <a:pt x="292388" y="125730"/>
                </a:lnTo>
                <a:lnTo>
                  <a:pt x="292994" y="124460"/>
                </a:lnTo>
                <a:lnTo>
                  <a:pt x="293600" y="124460"/>
                </a:lnTo>
                <a:lnTo>
                  <a:pt x="294054" y="123190"/>
                </a:lnTo>
                <a:lnTo>
                  <a:pt x="294357" y="123190"/>
                </a:lnTo>
                <a:lnTo>
                  <a:pt x="294811" y="121920"/>
                </a:lnTo>
                <a:lnTo>
                  <a:pt x="294660" y="121920"/>
                </a:lnTo>
                <a:lnTo>
                  <a:pt x="294660" y="120650"/>
                </a:lnTo>
                <a:lnTo>
                  <a:pt x="294205" y="120650"/>
                </a:lnTo>
                <a:lnTo>
                  <a:pt x="224704" y="50800"/>
                </a:lnTo>
                <a:close/>
              </a:path>
              <a:path w="367664" h="349250">
                <a:moveTo>
                  <a:pt x="271795" y="49530"/>
                </a:moveTo>
                <a:lnTo>
                  <a:pt x="268616" y="49530"/>
                </a:lnTo>
                <a:lnTo>
                  <a:pt x="267404" y="50800"/>
                </a:lnTo>
                <a:lnTo>
                  <a:pt x="266647" y="50800"/>
                </a:lnTo>
                <a:lnTo>
                  <a:pt x="265890" y="52070"/>
                </a:lnTo>
                <a:lnTo>
                  <a:pt x="264982" y="52070"/>
                </a:lnTo>
                <a:lnTo>
                  <a:pt x="263770" y="54610"/>
                </a:lnTo>
                <a:lnTo>
                  <a:pt x="263013" y="54610"/>
                </a:lnTo>
                <a:lnTo>
                  <a:pt x="262559" y="57150"/>
                </a:lnTo>
                <a:lnTo>
                  <a:pt x="263165" y="57150"/>
                </a:lnTo>
                <a:lnTo>
                  <a:pt x="309953" y="104140"/>
                </a:lnTo>
                <a:lnTo>
                  <a:pt x="310256" y="105410"/>
                </a:lnTo>
                <a:lnTo>
                  <a:pt x="311619" y="105410"/>
                </a:lnTo>
                <a:lnTo>
                  <a:pt x="312527" y="104140"/>
                </a:lnTo>
                <a:lnTo>
                  <a:pt x="313133" y="104140"/>
                </a:lnTo>
                <a:lnTo>
                  <a:pt x="314344" y="102870"/>
                </a:lnTo>
                <a:lnTo>
                  <a:pt x="315101" y="102870"/>
                </a:lnTo>
                <a:lnTo>
                  <a:pt x="315858" y="101600"/>
                </a:lnTo>
                <a:lnTo>
                  <a:pt x="317524" y="100330"/>
                </a:lnTo>
                <a:lnTo>
                  <a:pt x="318432" y="99060"/>
                </a:lnTo>
                <a:lnTo>
                  <a:pt x="318735" y="99060"/>
                </a:lnTo>
                <a:lnTo>
                  <a:pt x="319189" y="97790"/>
                </a:lnTo>
                <a:lnTo>
                  <a:pt x="319189" y="96520"/>
                </a:lnTo>
                <a:lnTo>
                  <a:pt x="318584" y="96520"/>
                </a:lnTo>
                <a:lnTo>
                  <a:pt x="271795" y="49530"/>
                </a:lnTo>
                <a:close/>
              </a:path>
              <a:path w="367664" h="349250">
                <a:moveTo>
                  <a:pt x="333877" y="0"/>
                </a:moveTo>
                <a:lnTo>
                  <a:pt x="321612" y="0"/>
                </a:lnTo>
                <a:lnTo>
                  <a:pt x="317675" y="2540"/>
                </a:lnTo>
                <a:lnTo>
                  <a:pt x="313587" y="3810"/>
                </a:lnTo>
                <a:lnTo>
                  <a:pt x="309650" y="6350"/>
                </a:lnTo>
                <a:lnTo>
                  <a:pt x="301928" y="13970"/>
                </a:lnTo>
                <a:lnTo>
                  <a:pt x="299051" y="19050"/>
                </a:lnTo>
                <a:lnTo>
                  <a:pt x="297385" y="22860"/>
                </a:lnTo>
                <a:lnTo>
                  <a:pt x="295568" y="26670"/>
                </a:lnTo>
                <a:lnTo>
                  <a:pt x="295114" y="30480"/>
                </a:lnTo>
                <a:lnTo>
                  <a:pt x="295063" y="33020"/>
                </a:lnTo>
                <a:lnTo>
                  <a:pt x="295568" y="39370"/>
                </a:lnTo>
                <a:lnTo>
                  <a:pt x="316161" y="67310"/>
                </a:lnTo>
                <a:lnTo>
                  <a:pt x="320098" y="69850"/>
                </a:lnTo>
                <a:lnTo>
                  <a:pt x="324186" y="72390"/>
                </a:lnTo>
                <a:lnTo>
                  <a:pt x="328275" y="73660"/>
                </a:lnTo>
                <a:lnTo>
                  <a:pt x="336451" y="73660"/>
                </a:lnTo>
                <a:lnTo>
                  <a:pt x="344628" y="71120"/>
                </a:lnTo>
                <a:lnTo>
                  <a:pt x="348565" y="69850"/>
                </a:lnTo>
                <a:lnTo>
                  <a:pt x="352501" y="67310"/>
                </a:lnTo>
                <a:lnTo>
                  <a:pt x="356287" y="62230"/>
                </a:lnTo>
                <a:lnTo>
                  <a:pt x="335543" y="62230"/>
                </a:lnTo>
                <a:lnTo>
                  <a:pt x="332666" y="60960"/>
                </a:lnTo>
                <a:lnTo>
                  <a:pt x="316464" y="50800"/>
                </a:lnTo>
                <a:lnTo>
                  <a:pt x="313738" y="48260"/>
                </a:lnTo>
                <a:lnTo>
                  <a:pt x="311619" y="45720"/>
                </a:lnTo>
                <a:lnTo>
                  <a:pt x="308287" y="39370"/>
                </a:lnTo>
                <a:lnTo>
                  <a:pt x="307227" y="36830"/>
                </a:lnTo>
                <a:lnTo>
                  <a:pt x="306319" y="31750"/>
                </a:lnTo>
                <a:lnTo>
                  <a:pt x="306470" y="29210"/>
                </a:lnTo>
                <a:lnTo>
                  <a:pt x="324035" y="11430"/>
                </a:lnTo>
                <a:lnTo>
                  <a:pt x="352703" y="11430"/>
                </a:lnTo>
                <a:lnTo>
                  <a:pt x="346142" y="5080"/>
                </a:lnTo>
                <a:lnTo>
                  <a:pt x="337965" y="1270"/>
                </a:lnTo>
                <a:lnTo>
                  <a:pt x="333877" y="0"/>
                </a:lnTo>
                <a:close/>
              </a:path>
              <a:path w="367664" h="349250">
                <a:moveTo>
                  <a:pt x="352703" y="11430"/>
                </a:moveTo>
                <a:lnTo>
                  <a:pt x="326760" y="11430"/>
                </a:lnTo>
                <a:lnTo>
                  <a:pt x="332363" y="12700"/>
                </a:lnTo>
                <a:lnTo>
                  <a:pt x="335088" y="13970"/>
                </a:lnTo>
                <a:lnTo>
                  <a:pt x="340539" y="17780"/>
                </a:lnTo>
                <a:lnTo>
                  <a:pt x="343265" y="19050"/>
                </a:lnTo>
                <a:lnTo>
                  <a:pt x="345688" y="21590"/>
                </a:lnTo>
                <a:lnTo>
                  <a:pt x="348413" y="25400"/>
                </a:lnTo>
                <a:lnTo>
                  <a:pt x="350684" y="27940"/>
                </a:lnTo>
                <a:lnTo>
                  <a:pt x="354016" y="33020"/>
                </a:lnTo>
                <a:lnTo>
                  <a:pt x="355076" y="35560"/>
                </a:lnTo>
                <a:lnTo>
                  <a:pt x="355984" y="41910"/>
                </a:lnTo>
                <a:lnTo>
                  <a:pt x="355681" y="44450"/>
                </a:lnTo>
                <a:lnTo>
                  <a:pt x="353864" y="49530"/>
                </a:lnTo>
                <a:lnTo>
                  <a:pt x="352047" y="52070"/>
                </a:lnTo>
                <a:lnTo>
                  <a:pt x="349625" y="54610"/>
                </a:lnTo>
                <a:lnTo>
                  <a:pt x="346748" y="58420"/>
                </a:lnTo>
                <a:lnTo>
                  <a:pt x="344022" y="59690"/>
                </a:lnTo>
                <a:lnTo>
                  <a:pt x="338268" y="60960"/>
                </a:lnTo>
                <a:lnTo>
                  <a:pt x="335543" y="62230"/>
                </a:lnTo>
                <a:lnTo>
                  <a:pt x="367189" y="41910"/>
                </a:lnTo>
                <a:lnTo>
                  <a:pt x="366583" y="33020"/>
                </a:lnTo>
                <a:lnTo>
                  <a:pt x="365372" y="29210"/>
                </a:lnTo>
                <a:lnTo>
                  <a:pt x="360829" y="20320"/>
                </a:lnTo>
                <a:lnTo>
                  <a:pt x="357953" y="16510"/>
                </a:lnTo>
                <a:lnTo>
                  <a:pt x="352703" y="11430"/>
                </a:lnTo>
                <a:close/>
              </a:path>
              <a:path w="367664" h="349250">
                <a:moveTo>
                  <a:pt x="271190" y="48260"/>
                </a:moveTo>
                <a:lnTo>
                  <a:pt x="270130" y="48260"/>
                </a:lnTo>
                <a:lnTo>
                  <a:pt x="269221" y="49530"/>
                </a:lnTo>
                <a:lnTo>
                  <a:pt x="271493" y="49530"/>
                </a:lnTo>
                <a:lnTo>
                  <a:pt x="271190" y="48260"/>
                </a:lnTo>
                <a:close/>
              </a:path>
              <a:path w="367664" h="349250">
                <a:moveTo>
                  <a:pt x="253171" y="29209"/>
                </a:moveTo>
                <a:lnTo>
                  <a:pt x="250294" y="29209"/>
                </a:lnTo>
                <a:lnTo>
                  <a:pt x="248628" y="30479"/>
                </a:lnTo>
                <a:lnTo>
                  <a:pt x="246509" y="33019"/>
                </a:lnTo>
                <a:lnTo>
                  <a:pt x="244540" y="34289"/>
                </a:lnTo>
                <a:lnTo>
                  <a:pt x="243480" y="36830"/>
                </a:lnTo>
                <a:lnTo>
                  <a:pt x="243480" y="38100"/>
                </a:lnTo>
                <a:lnTo>
                  <a:pt x="243329" y="39370"/>
                </a:lnTo>
                <a:lnTo>
                  <a:pt x="244389" y="40640"/>
                </a:lnTo>
                <a:lnTo>
                  <a:pt x="248326" y="44450"/>
                </a:lnTo>
                <a:lnTo>
                  <a:pt x="250143" y="45720"/>
                </a:lnTo>
                <a:lnTo>
                  <a:pt x="253020" y="45720"/>
                </a:lnTo>
                <a:lnTo>
                  <a:pt x="254685" y="44450"/>
                </a:lnTo>
                <a:lnTo>
                  <a:pt x="256805" y="43180"/>
                </a:lnTo>
                <a:lnTo>
                  <a:pt x="258773" y="40640"/>
                </a:lnTo>
                <a:lnTo>
                  <a:pt x="259833" y="39370"/>
                </a:lnTo>
                <a:lnTo>
                  <a:pt x="259909" y="36830"/>
                </a:lnTo>
                <a:lnTo>
                  <a:pt x="259985" y="35560"/>
                </a:lnTo>
                <a:lnTo>
                  <a:pt x="258925" y="34290"/>
                </a:lnTo>
                <a:lnTo>
                  <a:pt x="256956" y="31750"/>
                </a:lnTo>
                <a:lnTo>
                  <a:pt x="254988" y="30479"/>
                </a:lnTo>
                <a:lnTo>
                  <a:pt x="253171" y="292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491304" y="4955973"/>
            <a:ext cx="280670" cy="281940"/>
          </a:xfrm>
          <a:custGeom>
            <a:avLst/>
            <a:gdLst/>
            <a:ahLst/>
            <a:cxnLst/>
            <a:rect l="l" t="t" r="r" b="b"/>
            <a:pathLst>
              <a:path w="280670" h="281939">
                <a:moveTo>
                  <a:pt x="34523" y="181610"/>
                </a:moveTo>
                <a:lnTo>
                  <a:pt x="32100" y="181610"/>
                </a:lnTo>
                <a:lnTo>
                  <a:pt x="31797" y="182880"/>
                </a:lnTo>
                <a:lnTo>
                  <a:pt x="1514" y="212090"/>
                </a:lnTo>
                <a:lnTo>
                  <a:pt x="757" y="213360"/>
                </a:lnTo>
                <a:lnTo>
                  <a:pt x="302" y="214630"/>
                </a:lnTo>
                <a:lnTo>
                  <a:pt x="0" y="217170"/>
                </a:lnTo>
                <a:lnTo>
                  <a:pt x="454" y="218440"/>
                </a:lnTo>
                <a:lnTo>
                  <a:pt x="64201" y="281940"/>
                </a:lnTo>
                <a:lnTo>
                  <a:pt x="67381" y="281940"/>
                </a:lnTo>
                <a:lnTo>
                  <a:pt x="68138" y="280670"/>
                </a:lnTo>
                <a:lnTo>
                  <a:pt x="68743" y="280670"/>
                </a:lnTo>
                <a:lnTo>
                  <a:pt x="70409" y="279400"/>
                </a:lnTo>
                <a:lnTo>
                  <a:pt x="71318" y="278130"/>
                </a:lnTo>
                <a:lnTo>
                  <a:pt x="71923" y="278130"/>
                </a:lnTo>
                <a:lnTo>
                  <a:pt x="72377" y="276860"/>
                </a:lnTo>
                <a:lnTo>
                  <a:pt x="72983" y="275590"/>
                </a:lnTo>
                <a:lnTo>
                  <a:pt x="73437" y="275590"/>
                </a:lnTo>
                <a:lnTo>
                  <a:pt x="73740" y="274320"/>
                </a:lnTo>
                <a:lnTo>
                  <a:pt x="73437" y="273050"/>
                </a:lnTo>
                <a:lnTo>
                  <a:pt x="73135" y="273050"/>
                </a:lnTo>
                <a:lnTo>
                  <a:pt x="45122" y="245110"/>
                </a:lnTo>
                <a:lnTo>
                  <a:pt x="52895" y="237490"/>
                </a:lnTo>
                <a:lnTo>
                  <a:pt x="37703" y="237490"/>
                </a:lnTo>
                <a:lnTo>
                  <a:pt x="14839" y="214630"/>
                </a:lnTo>
                <a:lnTo>
                  <a:pt x="39520" y="190500"/>
                </a:lnTo>
                <a:lnTo>
                  <a:pt x="39671" y="189230"/>
                </a:lnTo>
                <a:lnTo>
                  <a:pt x="39974" y="189230"/>
                </a:lnTo>
                <a:lnTo>
                  <a:pt x="39974" y="187960"/>
                </a:lnTo>
                <a:lnTo>
                  <a:pt x="39823" y="186690"/>
                </a:lnTo>
                <a:lnTo>
                  <a:pt x="39520" y="186690"/>
                </a:lnTo>
                <a:lnTo>
                  <a:pt x="38611" y="185420"/>
                </a:lnTo>
                <a:lnTo>
                  <a:pt x="38157" y="185420"/>
                </a:lnTo>
                <a:lnTo>
                  <a:pt x="37551" y="184150"/>
                </a:lnTo>
                <a:lnTo>
                  <a:pt x="36794" y="184150"/>
                </a:lnTo>
                <a:lnTo>
                  <a:pt x="36188" y="182880"/>
                </a:lnTo>
                <a:lnTo>
                  <a:pt x="35129" y="182880"/>
                </a:lnTo>
                <a:lnTo>
                  <a:pt x="34523" y="181610"/>
                </a:lnTo>
                <a:close/>
              </a:path>
              <a:path w="280670" h="281939">
                <a:moveTo>
                  <a:pt x="63595" y="213360"/>
                </a:moveTo>
                <a:lnTo>
                  <a:pt x="61324" y="213360"/>
                </a:lnTo>
                <a:lnTo>
                  <a:pt x="61021" y="214630"/>
                </a:lnTo>
                <a:lnTo>
                  <a:pt x="37703" y="237490"/>
                </a:lnTo>
                <a:lnTo>
                  <a:pt x="52895" y="237490"/>
                </a:lnTo>
                <a:lnTo>
                  <a:pt x="68441" y="222250"/>
                </a:lnTo>
                <a:lnTo>
                  <a:pt x="68743" y="220980"/>
                </a:lnTo>
                <a:lnTo>
                  <a:pt x="68895" y="220980"/>
                </a:lnTo>
                <a:lnTo>
                  <a:pt x="69046" y="219710"/>
                </a:lnTo>
                <a:lnTo>
                  <a:pt x="68743" y="218440"/>
                </a:lnTo>
                <a:lnTo>
                  <a:pt x="68138" y="218440"/>
                </a:lnTo>
                <a:lnTo>
                  <a:pt x="67684" y="217170"/>
                </a:lnTo>
                <a:lnTo>
                  <a:pt x="67078" y="217170"/>
                </a:lnTo>
                <a:lnTo>
                  <a:pt x="66472" y="215900"/>
                </a:lnTo>
                <a:lnTo>
                  <a:pt x="65715" y="215900"/>
                </a:lnTo>
                <a:lnTo>
                  <a:pt x="64655" y="214630"/>
                </a:lnTo>
                <a:lnTo>
                  <a:pt x="64049" y="214630"/>
                </a:lnTo>
                <a:lnTo>
                  <a:pt x="63595" y="213360"/>
                </a:lnTo>
                <a:close/>
              </a:path>
              <a:path w="280670" h="281939">
                <a:moveTo>
                  <a:pt x="73589" y="179070"/>
                </a:moveTo>
                <a:lnTo>
                  <a:pt x="70560" y="179070"/>
                </a:lnTo>
                <a:lnTo>
                  <a:pt x="69349" y="180340"/>
                </a:lnTo>
                <a:lnTo>
                  <a:pt x="67684" y="181610"/>
                </a:lnTo>
                <a:lnTo>
                  <a:pt x="66926" y="182880"/>
                </a:lnTo>
                <a:lnTo>
                  <a:pt x="66169" y="182880"/>
                </a:lnTo>
                <a:lnTo>
                  <a:pt x="65261" y="184150"/>
                </a:lnTo>
                <a:lnTo>
                  <a:pt x="64807" y="185420"/>
                </a:lnTo>
                <a:lnTo>
                  <a:pt x="64504" y="185420"/>
                </a:lnTo>
                <a:lnTo>
                  <a:pt x="64352" y="186690"/>
                </a:lnTo>
                <a:lnTo>
                  <a:pt x="64504" y="186690"/>
                </a:lnTo>
                <a:lnTo>
                  <a:pt x="64807" y="187960"/>
                </a:lnTo>
                <a:lnTo>
                  <a:pt x="64958" y="187960"/>
                </a:lnTo>
                <a:lnTo>
                  <a:pt x="93425" y="215900"/>
                </a:lnTo>
                <a:lnTo>
                  <a:pt x="96907" y="219710"/>
                </a:lnTo>
                <a:lnTo>
                  <a:pt x="100087" y="222250"/>
                </a:lnTo>
                <a:lnTo>
                  <a:pt x="102964" y="223520"/>
                </a:lnTo>
                <a:lnTo>
                  <a:pt x="105992" y="226060"/>
                </a:lnTo>
                <a:lnTo>
                  <a:pt x="109021" y="227330"/>
                </a:lnTo>
                <a:lnTo>
                  <a:pt x="118257" y="227330"/>
                </a:lnTo>
                <a:lnTo>
                  <a:pt x="127797" y="223520"/>
                </a:lnTo>
                <a:lnTo>
                  <a:pt x="130976" y="219710"/>
                </a:lnTo>
                <a:lnTo>
                  <a:pt x="133551" y="217170"/>
                </a:lnTo>
                <a:lnTo>
                  <a:pt x="135519" y="214630"/>
                </a:lnTo>
                <a:lnTo>
                  <a:pt x="112201" y="214630"/>
                </a:lnTo>
                <a:lnTo>
                  <a:pt x="110232" y="213360"/>
                </a:lnTo>
                <a:lnTo>
                  <a:pt x="108112" y="212090"/>
                </a:lnTo>
                <a:lnTo>
                  <a:pt x="106144" y="210820"/>
                </a:lnTo>
                <a:lnTo>
                  <a:pt x="103721" y="209550"/>
                </a:lnTo>
                <a:lnTo>
                  <a:pt x="100996" y="205740"/>
                </a:lnTo>
                <a:lnTo>
                  <a:pt x="73589" y="179070"/>
                </a:lnTo>
                <a:close/>
              </a:path>
              <a:path w="280670" h="281939">
                <a:moveTo>
                  <a:pt x="105084" y="147320"/>
                </a:moveTo>
                <a:lnTo>
                  <a:pt x="102207" y="147320"/>
                </a:lnTo>
                <a:lnTo>
                  <a:pt x="100996" y="148590"/>
                </a:lnTo>
                <a:lnTo>
                  <a:pt x="100390" y="148590"/>
                </a:lnTo>
                <a:lnTo>
                  <a:pt x="98573" y="151130"/>
                </a:lnTo>
                <a:lnTo>
                  <a:pt x="97967" y="151130"/>
                </a:lnTo>
                <a:lnTo>
                  <a:pt x="97513" y="152400"/>
                </a:lnTo>
                <a:lnTo>
                  <a:pt x="96907" y="152400"/>
                </a:lnTo>
                <a:lnTo>
                  <a:pt x="96604" y="153670"/>
                </a:lnTo>
                <a:lnTo>
                  <a:pt x="96302" y="153670"/>
                </a:lnTo>
                <a:lnTo>
                  <a:pt x="96150" y="154940"/>
                </a:lnTo>
                <a:lnTo>
                  <a:pt x="96302" y="154940"/>
                </a:lnTo>
                <a:lnTo>
                  <a:pt x="96453" y="156210"/>
                </a:lnTo>
                <a:lnTo>
                  <a:pt x="96756" y="156210"/>
                </a:lnTo>
                <a:lnTo>
                  <a:pt x="129462" y="189230"/>
                </a:lnTo>
                <a:lnTo>
                  <a:pt x="130068" y="194310"/>
                </a:lnTo>
                <a:lnTo>
                  <a:pt x="130068" y="198120"/>
                </a:lnTo>
                <a:lnTo>
                  <a:pt x="128857" y="205740"/>
                </a:lnTo>
                <a:lnTo>
                  <a:pt x="127494" y="208280"/>
                </a:lnTo>
                <a:lnTo>
                  <a:pt x="123708" y="212090"/>
                </a:lnTo>
                <a:lnTo>
                  <a:pt x="121891" y="213360"/>
                </a:lnTo>
                <a:lnTo>
                  <a:pt x="119923" y="214630"/>
                </a:lnTo>
                <a:lnTo>
                  <a:pt x="135519" y="214630"/>
                </a:lnTo>
                <a:lnTo>
                  <a:pt x="136882" y="209550"/>
                </a:lnTo>
                <a:lnTo>
                  <a:pt x="138093" y="205740"/>
                </a:lnTo>
                <a:lnTo>
                  <a:pt x="138547" y="201930"/>
                </a:lnTo>
                <a:lnTo>
                  <a:pt x="138244" y="195580"/>
                </a:lnTo>
                <a:lnTo>
                  <a:pt x="152781" y="195580"/>
                </a:lnTo>
                <a:lnTo>
                  <a:pt x="152781" y="194310"/>
                </a:lnTo>
                <a:lnTo>
                  <a:pt x="152326" y="194310"/>
                </a:lnTo>
                <a:lnTo>
                  <a:pt x="105084" y="147320"/>
                </a:lnTo>
                <a:close/>
              </a:path>
              <a:path w="280670" h="281939">
                <a:moveTo>
                  <a:pt x="152781" y="195580"/>
                </a:moveTo>
                <a:lnTo>
                  <a:pt x="138244" y="195580"/>
                </a:lnTo>
                <a:lnTo>
                  <a:pt x="144755" y="201930"/>
                </a:lnTo>
                <a:lnTo>
                  <a:pt x="147330" y="201930"/>
                </a:lnTo>
                <a:lnTo>
                  <a:pt x="148541" y="200660"/>
                </a:lnTo>
                <a:lnTo>
                  <a:pt x="149147" y="200660"/>
                </a:lnTo>
                <a:lnTo>
                  <a:pt x="150055" y="199390"/>
                </a:lnTo>
                <a:lnTo>
                  <a:pt x="150661" y="199390"/>
                </a:lnTo>
                <a:lnTo>
                  <a:pt x="151266" y="198120"/>
                </a:lnTo>
                <a:lnTo>
                  <a:pt x="152175" y="196850"/>
                </a:lnTo>
                <a:lnTo>
                  <a:pt x="152478" y="196850"/>
                </a:lnTo>
                <a:lnTo>
                  <a:pt x="152781" y="195580"/>
                </a:lnTo>
                <a:close/>
              </a:path>
              <a:path w="280670" h="281939">
                <a:moveTo>
                  <a:pt x="72377" y="177800"/>
                </a:moveTo>
                <a:lnTo>
                  <a:pt x="72075" y="179070"/>
                </a:lnTo>
                <a:lnTo>
                  <a:pt x="72680" y="179070"/>
                </a:lnTo>
                <a:lnTo>
                  <a:pt x="72377" y="177800"/>
                </a:lnTo>
                <a:close/>
              </a:path>
              <a:path w="280670" h="281939">
                <a:moveTo>
                  <a:pt x="107355" y="99060"/>
                </a:moveTo>
                <a:lnTo>
                  <a:pt x="104630" y="99060"/>
                </a:lnTo>
                <a:lnTo>
                  <a:pt x="103872" y="100330"/>
                </a:lnTo>
                <a:lnTo>
                  <a:pt x="103267" y="100330"/>
                </a:lnTo>
                <a:lnTo>
                  <a:pt x="102510" y="101600"/>
                </a:lnTo>
                <a:lnTo>
                  <a:pt x="101753" y="101600"/>
                </a:lnTo>
                <a:lnTo>
                  <a:pt x="100844" y="102870"/>
                </a:lnTo>
                <a:lnTo>
                  <a:pt x="100238" y="104140"/>
                </a:lnTo>
                <a:lnTo>
                  <a:pt x="99784" y="104140"/>
                </a:lnTo>
                <a:lnTo>
                  <a:pt x="99179" y="105410"/>
                </a:lnTo>
                <a:lnTo>
                  <a:pt x="98876" y="105410"/>
                </a:lnTo>
                <a:lnTo>
                  <a:pt x="98421" y="106680"/>
                </a:lnTo>
                <a:lnTo>
                  <a:pt x="98573" y="106680"/>
                </a:lnTo>
                <a:lnTo>
                  <a:pt x="98573" y="107950"/>
                </a:lnTo>
                <a:lnTo>
                  <a:pt x="99179" y="107950"/>
                </a:lnTo>
                <a:lnTo>
                  <a:pt x="168982" y="177800"/>
                </a:lnTo>
                <a:lnTo>
                  <a:pt x="171708" y="177800"/>
                </a:lnTo>
                <a:lnTo>
                  <a:pt x="172919" y="176530"/>
                </a:lnTo>
                <a:lnTo>
                  <a:pt x="173676" y="175260"/>
                </a:lnTo>
                <a:lnTo>
                  <a:pt x="175493" y="173990"/>
                </a:lnTo>
                <a:lnTo>
                  <a:pt x="176099" y="173990"/>
                </a:lnTo>
                <a:lnTo>
                  <a:pt x="177008" y="172720"/>
                </a:lnTo>
                <a:lnTo>
                  <a:pt x="177462" y="171450"/>
                </a:lnTo>
                <a:lnTo>
                  <a:pt x="177765" y="170180"/>
                </a:lnTo>
                <a:lnTo>
                  <a:pt x="177613" y="168910"/>
                </a:lnTo>
                <a:lnTo>
                  <a:pt x="177310" y="168910"/>
                </a:lnTo>
                <a:lnTo>
                  <a:pt x="107355" y="99060"/>
                </a:lnTo>
                <a:close/>
              </a:path>
              <a:path w="280670" h="281939">
                <a:moveTo>
                  <a:pt x="132036" y="74930"/>
                </a:moveTo>
                <a:lnTo>
                  <a:pt x="129008" y="74930"/>
                </a:lnTo>
                <a:lnTo>
                  <a:pt x="127797" y="76200"/>
                </a:lnTo>
                <a:lnTo>
                  <a:pt x="127040" y="77470"/>
                </a:lnTo>
                <a:lnTo>
                  <a:pt x="126131" y="77470"/>
                </a:lnTo>
                <a:lnTo>
                  <a:pt x="125222" y="78740"/>
                </a:lnTo>
                <a:lnTo>
                  <a:pt x="124617" y="78740"/>
                </a:lnTo>
                <a:lnTo>
                  <a:pt x="123708" y="80010"/>
                </a:lnTo>
                <a:lnTo>
                  <a:pt x="123254" y="81280"/>
                </a:lnTo>
                <a:lnTo>
                  <a:pt x="122951" y="82550"/>
                </a:lnTo>
                <a:lnTo>
                  <a:pt x="123254" y="83820"/>
                </a:lnTo>
                <a:lnTo>
                  <a:pt x="193058" y="153670"/>
                </a:lnTo>
                <a:lnTo>
                  <a:pt x="196086" y="153670"/>
                </a:lnTo>
                <a:lnTo>
                  <a:pt x="196843" y="152400"/>
                </a:lnTo>
                <a:lnTo>
                  <a:pt x="197449" y="152400"/>
                </a:lnTo>
                <a:lnTo>
                  <a:pt x="198206" y="151130"/>
                </a:lnTo>
                <a:lnTo>
                  <a:pt x="198963" y="151130"/>
                </a:lnTo>
                <a:lnTo>
                  <a:pt x="199872" y="149860"/>
                </a:lnTo>
                <a:lnTo>
                  <a:pt x="200477" y="148590"/>
                </a:lnTo>
                <a:lnTo>
                  <a:pt x="200932" y="148590"/>
                </a:lnTo>
                <a:lnTo>
                  <a:pt x="201537" y="147320"/>
                </a:lnTo>
                <a:lnTo>
                  <a:pt x="201840" y="147320"/>
                </a:lnTo>
                <a:lnTo>
                  <a:pt x="202143" y="146050"/>
                </a:lnTo>
                <a:lnTo>
                  <a:pt x="202143" y="144780"/>
                </a:lnTo>
                <a:lnTo>
                  <a:pt x="201689" y="144780"/>
                </a:lnTo>
                <a:lnTo>
                  <a:pt x="132036" y="74930"/>
                </a:lnTo>
                <a:close/>
              </a:path>
              <a:path w="280670" h="281939">
                <a:moveTo>
                  <a:pt x="213651" y="50800"/>
                </a:moveTo>
                <a:lnTo>
                  <a:pt x="202597" y="50800"/>
                </a:lnTo>
                <a:lnTo>
                  <a:pt x="195026" y="54610"/>
                </a:lnTo>
                <a:lnTo>
                  <a:pt x="191392" y="57150"/>
                </a:lnTo>
                <a:lnTo>
                  <a:pt x="187607" y="59690"/>
                </a:lnTo>
                <a:lnTo>
                  <a:pt x="184276" y="63500"/>
                </a:lnTo>
                <a:lnTo>
                  <a:pt x="181702" y="67310"/>
                </a:lnTo>
                <a:lnTo>
                  <a:pt x="180187" y="71120"/>
                </a:lnTo>
                <a:lnTo>
                  <a:pt x="178522" y="74930"/>
                </a:lnTo>
                <a:lnTo>
                  <a:pt x="178067" y="78740"/>
                </a:lnTo>
                <a:lnTo>
                  <a:pt x="178017" y="81280"/>
                </a:lnTo>
                <a:lnTo>
                  <a:pt x="178522" y="87630"/>
                </a:lnTo>
                <a:lnTo>
                  <a:pt x="179733" y="92710"/>
                </a:lnTo>
                <a:lnTo>
                  <a:pt x="183973" y="100330"/>
                </a:lnTo>
                <a:lnTo>
                  <a:pt x="187153" y="104140"/>
                </a:lnTo>
                <a:lnTo>
                  <a:pt x="191089" y="109220"/>
                </a:lnTo>
                <a:lnTo>
                  <a:pt x="199569" y="116840"/>
                </a:lnTo>
                <a:lnTo>
                  <a:pt x="208048" y="120650"/>
                </a:lnTo>
                <a:lnTo>
                  <a:pt x="212137" y="121920"/>
                </a:lnTo>
                <a:lnTo>
                  <a:pt x="220313" y="121920"/>
                </a:lnTo>
                <a:lnTo>
                  <a:pt x="224402" y="120650"/>
                </a:lnTo>
                <a:lnTo>
                  <a:pt x="232275" y="118110"/>
                </a:lnTo>
                <a:lnTo>
                  <a:pt x="240149" y="110490"/>
                </a:lnTo>
                <a:lnTo>
                  <a:pt x="214711" y="110490"/>
                </a:lnTo>
                <a:lnTo>
                  <a:pt x="211985" y="109220"/>
                </a:lnTo>
                <a:lnTo>
                  <a:pt x="206837" y="106680"/>
                </a:lnTo>
                <a:lnTo>
                  <a:pt x="204111" y="104140"/>
                </a:lnTo>
                <a:lnTo>
                  <a:pt x="201537" y="101600"/>
                </a:lnTo>
                <a:lnTo>
                  <a:pt x="207973" y="95250"/>
                </a:lnTo>
                <a:lnTo>
                  <a:pt x="195329" y="95250"/>
                </a:lnTo>
                <a:lnTo>
                  <a:pt x="193361" y="92710"/>
                </a:lnTo>
                <a:lnTo>
                  <a:pt x="191847" y="91440"/>
                </a:lnTo>
                <a:lnTo>
                  <a:pt x="190787" y="88900"/>
                </a:lnTo>
                <a:lnTo>
                  <a:pt x="189575" y="86360"/>
                </a:lnTo>
                <a:lnTo>
                  <a:pt x="188970" y="83820"/>
                </a:lnTo>
                <a:lnTo>
                  <a:pt x="188364" y="78740"/>
                </a:lnTo>
                <a:lnTo>
                  <a:pt x="188667" y="76200"/>
                </a:lnTo>
                <a:lnTo>
                  <a:pt x="202446" y="60960"/>
                </a:lnTo>
                <a:lnTo>
                  <a:pt x="229449" y="60960"/>
                </a:lnTo>
                <a:lnTo>
                  <a:pt x="227430" y="58420"/>
                </a:lnTo>
                <a:lnTo>
                  <a:pt x="224099" y="55880"/>
                </a:lnTo>
                <a:lnTo>
                  <a:pt x="217133" y="52070"/>
                </a:lnTo>
                <a:lnTo>
                  <a:pt x="213651" y="50800"/>
                </a:lnTo>
                <a:close/>
              </a:path>
              <a:path w="280670" h="281939">
                <a:moveTo>
                  <a:pt x="248477" y="83820"/>
                </a:moveTo>
                <a:lnTo>
                  <a:pt x="245903" y="83820"/>
                </a:lnTo>
                <a:lnTo>
                  <a:pt x="245449" y="85090"/>
                </a:lnTo>
                <a:lnTo>
                  <a:pt x="244994" y="85090"/>
                </a:lnTo>
                <a:lnTo>
                  <a:pt x="244086" y="87630"/>
                </a:lnTo>
                <a:lnTo>
                  <a:pt x="243480" y="88900"/>
                </a:lnTo>
                <a:lnTo>
                  <a:pt x="242572" y="90170"/>
                </a:lnTo>
                <a:lnTo>
                  <a:pt x="241815" y="92710"/>
                </a:lnTo>
                <a:lnTo>
                  <a:pt x="240755" y="93980"/>
                </a:lnTo>
                <a:lnTo>
                  <a:pt x="238029" y="99060"/>
                </a:lnTo>
                <a:lnTo>
                  <a:pt x="236212" y="100330"/>
                </a:lnTo>
                <a:lnTo>
                  <a:pt x="231064" y="105410"/>
                </a:lnTo>
                <a:lnTo>
                  <a:pt x="228338" y="107950"/>
                </a:lnTo>
                <a:lnTo>
                  <a:pt x="225613" y="109220"/>
                </a:lnTo>
                <a:lnTo>
                  <a:pt x="222736" y="110490"/>
                </a:lnTo>
                <a:lnTo>
                  <a:pt x="240149" y="110490"/>
                </a:lnTo>
                <a:lnTo>
                  <a:pt x="242269" y="109220"/>
                </a:lnTo>
                <a:lnTo>
                  <a:pt x="244237" y="106680"/>
                </a:lnTo>
                <a:lnTo>
                  <a:pt x="247569" y="101600"/>
                </a:lnTo>
                <a:lnTo>
                  <a:pt x="248931" y="99060"/>
                </a:lnTo>
                <a:lnTo>
                  <a:pt x="251051" y="95250"/>
                </a:lnTo>
                <a:lnTo>
                  <a:pt x="251808" y="93980"/>
                </a:lnTo>
                <a:lnTo>
                  <a:pt x="252263" y="92710"/>
                </a:lnTo>
                <a:lnTo>
                  <a:pt x="252868" y="91440"/>
                </a:lnTo>
                <a:lnTo>
                  <a:pt x="253020" y="90170"/>
                </a:lnTo>
                <a:lnTo>
                  <a:pt x="253020" y="88900"/>
                </a:lnTo>
                <a:lnTo>
                  <a:pt x="252717" y="88900"/>
                </a:lnTo>
                <a:lnTo>
                  <a:pt x="252414" y="87630"/>
                </a:lnTo>
                <a:lnTo>
                  <a:pt x="251657" y="87630"/>
                </a:lnTo>
                <a:lnTo>
                  <a:pt x="251505" y="86360"/>
                </a:lnTo>
                <a:lnTo>
                  <a:pt x="251051" y="86360"/>
                </a:lnTo>
                <a:lnTo>
                  <a:pt x="249991" y="85090"/>
                </a:lnTo>
                <a:lnTo>
                  <a:pt x="248477" y="83820"/>
                </a:lnTo>
                <a:close/>
              </a:path>
              <a:path w="280670" h="281939">
                <a:moveTo>
                  <a:pt x="229449" y="60960"/>
                </a:moveTo>
                <a:lnTo>
                  <a:pt x="202446" y="60960"/>
                </a:lnTo>
                <a:lnTo>
                  <a:pt x="211834" y="62230"/>
                </a:lnTo>
                <a:lnTo>
                  <a:pt x="216376" y="64770"/>
                </a:lnTo>
                <a:lnTo>
                  <a:pt x="220767" y="69850"/>
                </a:lnTo>
                <a:lnTo>
                  <a:pt x="195329" y="95250"/>
                </a:lnTo>
                <a:lnTo>
                  <a:pt x="207973" y="95250"/>
                </a:lnTo>
                <a:lnTo>
                  <a:pt x="232427" y="71120"/>
                </a:lnTo>
                <a:lnTo>
                  <a:pt x="233335" y="69850"/>
                </a:lnTo>
                <a:lnTo>
                  <a:pt x="233789" y="68580"/>
                </a:lnTo>
                <a:lnTo>
                  <a:pt x="233941" y="67310"/>
                </a:lnTo>
                <a:lnTo>
                  <a:pt x="233941" y="66040"/>
                </a:lnTo>
                <a:lnTo>
                  <a:pt x="233335" y="64770"/>
                </a:lnTo>
                <a:lnTo>
                  <a:pt x="231972" y="63500"/>
                </a:lnTo>
                <a:lnTo>
                  <a:pt x="230458" y="62230"/>
                </a:lnTo>
                <a:lnTo>
                  <a:pt x="229449" y="60960"/>
                </a:lnTo>
                <a:close/>
              </a:path>
              <a:path w="280670" h="281939">
                <a:moveTo>
                  <a:pt x="253171" y="1270"/>
                </a:moveTo>
                <a:lnTo>
                  <a:pt x="247266" y="1270"/>
                </a:lnTo>
                <a:lnTo>
                  <a:pt x="244994" y="2540"/>
                </a:lnTo>
                <a:lnTo>
                  <a:pt x="243783" y="3810"/>
                </a:lnTo>
                <a:lnTo>
                  <a:pt x="243329" y="5080"/>
                </a:lnTo>
                <a:lnTo>
                  <a:pt x="241815" y="6350"/>
                </a:lnTo>
                <a:lnTo>
                  <a:pt x="238256" y="20320"/>
                </a:lnTo>
                <a:lnTo>
                  <a:pt x="238332" y="21590"/>
                </a:lnTo>
                <a:lnTo>
                  <a:pt x="238635" y="24130"/>
                </a:lnTo>
                <a:lnTo>
                  <a:pt x="239241" y="26670"/>
                </a:lnTo>
                <a:lnTo>
                  <a:pt x="224099" y="26670"/>
                </a:lnTo>
                <a:lnTo>
                  <a:pt x="224099" y="27940"/>
                </a:lnTo>
                <a:lnTo>
                  <a:pt x="224553" y="27940"/>
                </a:lnTo>
                <a:lnTo>
                  <a:pt x="271493" y="74930"/>
                </a:lnTo>
                <a:lnTo>
                  <a:pt x="274521" y="74930"/>
                </a:lnTo>
                <a:lnTo>
                  <a:pt x="275732" y="73660"/>
                </a:lnTo>
                <a:lnTo>
                  <a:pt x="276489" y="73660"/>
                </a:lnTo>
                <a:lnTo>
                  <a:pt x="277398" y="72390"/>
                </a:lnTo>
                <a:lnTo>
                  <a:pt x="278155" y="71120"/>
                </a:lnTo>
                <a:lnTo>
                  <a:pt x="278912" y="71120"/>
                </a:lnTo>
                <a:lnTo>
                  <a:pt x="279821" y="69850"/>
                </a:lnTo>
                <a:lnTo>
                  <a:pt x="280123" y="68580"/>
                </a:lnTo>
                <a:lnTo>
                  <a:pt x="280426" y="68580"/>
                </a:lnTo>
                <a:lnTo>
                  <a:pt x="280578" y="67310"/>
                </a:lnTo>
                <a:lnTo>
                  <a:pt x="280275" y="66040"/>
                </a:lnTo>
                <a:lnTo>
                  <a:pt x="279972" y="66040"/>
                </a:lnTo>
                <a:lnTo>
                  <a:pt x="249234" y="35560"/>
                </a:lnTo>
                <a:lnTo>
                  <a:pt x="248477" y="31750"/>
                </a:lnTo>
                <a:lnTo>
                  <a:pt x="248023" y="29210"/>
                </a:lnTo>
                <a:lnTo>
                  <a:pt x="247417" y="25400"/>
                </a:lnTo>
                <a:lnTo>
                  <a:pt x="247341" y="24130"/>
                </a:lnTo>
                <a:lnTo>
                  <a:pt x="247468" y="20320"/>
                </a:lnTo>
                <a:lnTo>
                  <a:pt x="247569" y="19050"/>
                </a:lnTo>
                <a:lnTo>
                  <a:pt x="247871" y="17780"/>
                </a:lnTo>
                <a:lnTo>
                  <a:pt x="248780" y="15240"/>
                </a:lnTo>
                <a:lnTo>
                  <a:pt x="249537" y="15240"/>
                </a:lnTo>
                <a:lnTo>
                  <a:pt x="251051" y="12700"/>
                </a:lnTo>
                <a:lnTo>
                  <a:pt x="251808" y="12700"/>
                </a:lnTo>
                <a:lnTo>
                  <a:pt x="253322" y="11430"/>
                </a:lnTo>
                <a:lnTo>
                  <a:pt x="254685" y="10160"/>
                </a:lnTo>
                <a:lnTo>
                  <a:pt x="257108" y="10160"/>
                </a:lnTo>
                <a:lnTo>
                  <a:pt x="257562" y="8890"/>
                </a:lnTo>
                <a:lnTo>
                  <a:pt x="258168" y="8890"/>
                </a:lnTo>
                <a:lnTo>
                  <a:pt x="258168" y="7620"/>
                </a:lnTo>
                <a:lnTo>
                  <a:pt x="258016" y="7620"/>
                </a:lnTo>
                <a:lnTo>
                  <a:pt x="257714" y="6350"/>
                </a:lnTo>
                <a:lnTo>
                  <a:pt x="257411" y="6350"/>
                </a:lnTo>
                <a:lnTo>
                  <a:pt x="256502" y="5080"/>
                </a:lnTo>
                <a:lnTo>
                  <a:pt x="255745" y="5080"/>
                </a:lnTo>
                <a:lnTo>
                  <a:pt x="254231" y="2540"/>
                </a:lnTo>
                <a:lnTo>
                  <a:pt x="253171" y="1270"/>
                </a:lnTo>
                <a:close/>
              </a:path>
              <a:path w="280670" h="281939">
                <a:moveTo>
                  <a:pt x="232275" y="20320"/>
                </a:moveTo>
                <a:lnTo>
                  <a:pt x="228793" y="20320"/>
                </a:lnTo>
                <a:lnTo>
                  <a:pt x="228338" y="21590"/>
                </a:lnTo>
                <a:lnTo>
                  <a:pt x="227581" y="21590"/>
                </a:lnTo>
                <a:lnTo>
                  <a:pt x="226067" y="22860"/>
                </a:lnTo>
                <a:lnTo>
                  <a:pt x="225461" y="24130"/>
                </a:lnTo>
                <a:lnTo>
                  <a:pt x="224553" y="25400"/>
                </a:lnTo>
                <a:lnTo>
                  <a:pt x="224250" y="25400"/>
                </a:lnTo>
                <a:lnTo>
                  <a:pt x="223947" y="26670"/>
                </a:lnTo>
                <a:lnTo>
                  <a:pt x="239241" y="26670"/>
                </a:lnTo>
                <a:lnTo>
                  <a:pt x="232275" y="20320"/>
                </a:lnTo>
                <a:close/>
              </a:path>
              <a:path w="280670" h="281939">
                <a:moveTo>
                  <a:pt x="251354" y="0"/>
                </a:moveTo>
                <a:lnTo>
                  <a:pt x="249840" y="0"/>
                </a:lnTo>
                <a:lnTo>
                  <a:pt x="248628" y="1270"/>
                </a:lnTo>
                <a:lnTo>
                  <a:pt x="251657" y="1270"/>
                </a:lnTo>
                <a:lnTo>
                  <a:pt x="251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1" name="object 4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9964" y="4970004"/>
            <a:ext cx="409637" cy="384810"/>
          </a:xfrm>
          <a:prstGeom prst="rect">
            <a:avLst/>
          </a:prstGeom>
        </p:spPr>
      </p:pic>
      <p:pic>
        <p:nvPicPr>
          <p:cNvPr id="42" name="object 4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499448" y="4958581"/>
            <a:ext cx="711060" cy="516128"/>
          </a:xfrm>
          <a:prstGeom prst="rect">
            <a:avLst/>
          </a:prstGeom>
        </p:spPr>
      </p:pic>
      <p:pic>
        <p:nvPicPr>
          <p:cNvPr id="43" name="object 4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99845" y="4969557"/>
            <a:ext cx="861873" cy="453390"/>
          </a:xfrm>
          <a:prstGeom prst="rect">
            <a:avLst/>
          </a:prstGeom>
        </p:spPr>
      </p:pic>
      <p:sp>
        <p:nvSpPr>
          <p:cNvPr id="44" name="object 44"/>
          <p:cNvSpPr txBox="1"/>
          <p:nvPr/>
        </p:nvSpPr>
        <p:spPr>
          <a:xfrm>
            <a:off x="2087235" y="2343256"/>
            <a:ext cx="5451475" cy="3270885"/>
          </a:xfrm>
          <a:prstGeom prst="rect">
            <a:avLst/>
          </a:prstGeom>
          <a:ln w="10901">
            <a:solidFill>
              <a:srgbClr val="858585"/>
            </a:solidFill>
          </a:ln>
        </p:spPr>
        <p:txBody>
          <a:bodyPr vert="horz" wrap="square" lIns="0" tIns="996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85"/>
              </a:spcBef>
            </a:pPr>
            <a:r>
              <a:rPr sz="2150" b="1" spc="-45" dirty="0">
                <a:latin typeface="Calibri"/>
                <a:cs typeface="Calibri"/>
              </a:rPr>
              <a:t>Total</a:t>
            </a:r>
            <a:r>
              <a:rPr sz="2150" b="1" spc="-25" dirty="0">
                <a:latin typeface="Calibri"/>
                <a:cs typeface="Calibri"/>
              </a:rPr>
              <a:t> </a:t>
            </a:r>
            <a:r>
              <a:rPr sz="2150" b="1" spc="-5" dirty="0">
                <a:latin typeface="Calibri"/>
                <a:cs typeface="Calibri"/>
              </a:rPr>
              <a:t>Sales</a:t>
            </a:r>
            <a:r>
              <a:rPr sz="2150" b="1" spc="-25" dirty="0">
                <a:latin typeface="Calibri"/>
                <a:cs typeface="Calibri"/>
              </a:rPr>
              <a:t> </a:t>
            </a:r>
            <a:r>
              <a:rPr sz="2150" b="1" spc="-10" dirty="0">
                <a:latin typeface="Calibri"/>
                <a:cs typeface="Calibri"/>
              </a:rPr>
              <a:t>by </a:t>
            </a:r>
            <a:r>
              <a:rPr sz="2150" b="1" spc="-5" dirty="0">
                <a:latin typeface="Calibri"/>
                <a:cs typeface="Calibri"/>
              </a:rPr>
              <a:t>Salesperson</a:t>
            </a:r>
            <a:endParaRPr sz="2150">
              <a:latin typeface="Calibri"/>
              <a:cs typeface="Calibri"/>
            </a:endParaRPr>
          </a:p>
          <a:p>
            <a:pPr marR="4578350" algn="r">
              <a:lnSpc>
                <a:spcPct val="100000"/>
              </a:lnSpc>
              <a:spcBef>
                <a:spcPts val="835"/>
              </a:spcBef>
            </a:pPr>
            <a:r>
              <a:rPr sz="1150" spc="15" dirty="0">
                <a:latin typeface="Calibri"/>
                <a:cs typeface="Calibri"/>
              </a:rPr>
              <a:t>$250,000.00</a:t>
            </a:r>
            <a:endParaRPr sz="1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R="4578350" algn="r">
              <a:lnSpc>
                <a:spcPct val="100000"/>
              </a:lnSpc>
            </a:pPr>
            <a:r>
              <a:rPr sz="1150" spc="15" dirty="0">
                <a:latin typeface="Calibri"/>
                <a:cs typeface="Calibri"/>
              </a:rPr>
              <a:t>$200,000.00</a:t>
            </a:r>
            <a:endParaRPr sz="1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>
              <a:latin typeface="Calibri"/>
              <a:cs typeface="Calibri"/>
            </a:endParaRPr>
          </a:p>
          <a:p>
            <a:pPr marR="4577715" algn="r">
              <a:lnSpc>
                <a:spcPct val="100000"/>
              </a:lnSpc>
            </a:pPr>
            <a:r>
              <a:rPr sz="1200" spc="-10" dirty="0">
                <a:latin typeface="Calibri"/>
                <a:cs typeface="Calibri"/>
              </a:rPr>
              <a:t>$150,000.00</a:t>
            </a:r>
            <a:endParaRPr sz="1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00">
              <a:latin typeface="Calibri"/>
              <a:cs typeface="Calibri"/>
            </a:endParaRPr>
          </a:p>
          <a:p>
            <a:pPr marR="4578350" algn="r">
              <a:lnSpc>
                <a:spcPct val="100000"/>
              </a:lnSpc>
            </a:pPr>
            <a:r>
              <a:rPr sz="1150" spc="15" dirty="0">
                <a:latin typeface="Calibri"/>
                <a:cs typeface="Calibri"/>
              </a:rPr>
              <a:t>$100,000.00</a:t>
            </a:r>
            <a:endParaRPr sz="1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R="4577715" algn="r">
              <a:lnSpc>
                <a:spcPct val="100000"/>
              </a:lnSpc>
            </a:pPr>
            <a:r>
              <a:rPr sz="1150" spc="15" dirty="0">
                <a:latin typeface="Calibri"/>
                <a:cs typeface="Calibri"/>
              </a:rPr>
              <a:t>$50,000.00</a:t>
            </a:r>
            <a:endParaRPr sz="11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Calibri"/>
              <a:cs typeface="Calibri"/>
            </a:endParaRPr>
          </a:p>
          <a:p>
            <a:pPr marR="4577715" algn="r">
              <a:lnSpc>
                <a:spcPct val="100000"/>
              </a:lnSpc>
            </a:pPr>
            <a:r>
              <a:rPr sz="1150" spc="15" dirty="0">
                <a:latin typeface="Calibri"/>
                <a:cs typeface="Calibri"/>
              </a:rPr>
              <a:t>$0.00</a:t>
            </a:r>
            <a:endParaRPr sz="1150">
              <a:latin typeface="Calibri"/>
              <a:cs typeface="Calibri"/>
            </a:endParaRPr>
          </a:p>
        </p:txBody>
      </p:sp>
      <p:graphicFrame>
        <p:nvGraphicFramePr>
          <p:cNvPr id="45" name="object 45"/>
          <p:cNvGraphicFramePr>
            <a:graphicFrameLocks noGrp="1"/>
          </p:cNvGraphicFramePr>
          <p:nvPr/>
        </p:nvGraphicFramePr>
        <p:xfrm>
          <a:off x="7789798" y="2203450"/>
          <a:ext cx="2643505" cy="34095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9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995">
                <a:tc>
                  <a:txBody>
                    <a:bodyPr/>
                    <a:lstStyle/>
                    <a:p>
                      <a:pPr marL="191770">
                        <a:lnSpc>
                          <a:spcPts val="1655"/>
                        </a:lnSpc>
                        <a:spcBef>
                          <a:spcPts val="925"/>
                        </a:spcBef>
                      </a:pP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Salesperson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298450">
                        <a:lnSpc>
                          <a:spcPts val="1655"/>
                        </a:lnSpc>
                        <a:spcBef>
                          <a:spcPts val="925"/>
                        </a:spcBef>
                      </a:pPr>
                      <a:r>
                        <a:rPr sz="1400" b="1" spc="-1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</a:t>
                      </a:r>
                      <a:r>
                        <a:rPr sz="14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ales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747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867">
                <a:tc>
                  <a:txBody>
                    <a:bodyPr/>
                    <a:lstStyle/>
                    <a:p>
                      <a:pPr marL="10160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Peacock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$225,763.68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10160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Leverling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$201,196.27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0994">
                <a:tc>
                  <a:txBody>
                    <a:bodyPr/>
                    <a:lstStyle/>
                    <a:p>
                      <a:pPr marL="10160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Davolio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$182,500.09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868">
                <a:tc>
                  <a:txBody>
                    <a:bodyPr/>
                    <a:lstStyle/>
                    <a:p>
                      <a:pPr marL="10160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Fuller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$162,503.78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995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Callahan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$123,032.67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994">
                <a:tc>
                  <a:txBody>
                    <a:bodyPr/>
                    <a:lstStyle/>
                    <a:p>
                      <a:pPr marL="10160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King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5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$116,962.99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868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Dodsworth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$75,048.04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0994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Suyama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$72,527.63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0931">
                <a:tc>
                  <a:txBody>
                    <a:bodyPr/>
                    <a:lstStyle/>
                    <a:p>
                      <a:pPr marL="10160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Buchanan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ts val="1650"/>
                        </a:lnSpc>
                        <a:spcBef>
                          <a:spcPts val="930"/>
                        </a:spcBef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$68,792.25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1811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A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46" name="object 46"/>
          <p:cNvGrpSpPr/>
          <p:nvPr/>
        </p:nvGrpSpPr>
        <p:grpSpPr>
          <a:xfrm>
            <a:off x="1850135" y="5940552"/>
            <a:ext cx="8592820" cy="768350"/>
            <a:chOff x="1850135" y="5940552"/>
            <a:chExt cx="8592820" cy="768350"/>
          </a:xfrm>
        </p:grpSpPr>
        <p:pic>
          <p:nvPicPr>
            <p:cNvPr id="47" name="object 4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53183" y="5943600"/>
              <a:ext cx="8586216" cy="76200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853183" y="5943600"/>
              <a:ext cx="8586470" cy="762000"/>
            </a:xfrm>
            <a:custGeom>
              <a:avLst/>
              <a:gdLst/>
              <a:ahLst/>
              <a:cxnLst/>
              <a:rect l="l" t="t" r="r" b="b"/>
              <a:pathLst>
                <a:path w="8586470" h="762000">
                  <a:moveTo>
                    <a:pt x="0" y="127000"/>
                  </a:moveTo>
                  <a:lnTo>
                    <a:pt x="9985" y="77565"/>
                  </a:lnTo>
                  <a:lnTo>
                    <a:pt x="37211" y="37196"/>
                  </a:lnTo>
                  <a:lnTo>
                    <a:pt x="77581" y="9980"/>
                  </a:lnTo>
                  <a:lnTo>
                    <a:pt x="127000" y="0"/>
                  </a:lnTo>
                  <a:lnTo>
                    <a:pt x="8459216" y="0"/>
                  </a:lnTo>
                  <a:lnTo>
                    <a:pt x="8508634" y="9980"/>
                  </a:lnTo>
                  <a:lnTo>
                    <a:pt x="8549005" y="37196"/>
                  </a:lnTo>
                  <a:lnTo>
                    <a:pt x="8576230" y="77565"/>
                  </a:lnTo>
                  <a:lnTo>
                    <a:pt x="8586216" y="127000"/>
                  </a:lnTo>
                  <a:lnTo>
                    <a:pt x="8586216" y="635000"/>
                  </a:lnTo>
                  <a:lnTo>
                    <a:pt x="8576230" y="684434"/>
                  </a:lnTo>
                  <a:lnTo>
                    <a:pt x="8549005" y="724803"/>
                  </a:lnTo>
                  <a:lnTo>
                    <a:pt x="8508634" y="752019"/>
                  </a:lnTo>
                  <a:lnTo>
                    <a:pt x="8459216" y="762000"/>
                  </a:lnTo>
                  <a:lnTo>
                    <a:pt x="127000" y="762000"/>
                  </a:lnTo>
                  <a:lnTo>
                    <a:pt x="77581" y="752019"/>
                  </a:lnTo>
                  <a:lnTo>
                    <a:pt x="37211" y="724803"/>
                  </a:lnTo>
                  <a:lnTo>
                    <a:pt x="9985" y="684434"/>
                  </a:lnTo>
                  <a:lnTo>
                    <a:pt x="0" y="635000"/>
                  </a:lnTo>
                  <a:lnTo>
                    <a:pt x="0" y="127000"/>
                  </a:lnTo>
                  <a:close/>
                </a:path>
              </a:pathLst>
            </a:custGeom>
            <a:ln w="6096">
              <a:solidFill>
                <a:srgbClr val="6FAC4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3211829" y="5936386"/>
            <a:ext cx="5866130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table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carries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information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less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space</a:t>
            </a:r>
            <a:endParaRPr sz="2400">
              <a:latin typeface="Times New Roman"/>
              <a:cs typeface="Times New Roman"/>
            </a:endParaRPr>
          </a:p>
          <a:p>
            <a:pPr marL="1270" algn="ctr">
              <a:lnSpc>
                <a:spcPct val="100000"/>
              </a:lnSpc>
              <a:spcBef>
                <a:spcPts val="5"/>
              </a:spcBef>
            </a:pPr>
            <a:r>
              <a:rPr sz="2400" dirty="0">
                <a:latin typeface="Times New Roman"/>
                <a:cs typeface="Times New Roman"/>
              </a:rPr>
              <a:t>and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is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more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precise.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0194" y="475233"/>
            <a:ext cx="642112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What</a:t>
            </a:r>
            <a:r>
              <a:rPr spc="-15" dirty="0"/>
              <a:t> </a:t>
            </a:r>
            <a:r>
              <a:rPr dirty="0"/>
              <a:t>makes</a:t>
            </a:r>
            <a:r>
              <a:rPr spc="-45" dirty="0"/>
              <a:t> </a:t>
            </a:r>
            <a:r>
              <a:rPr dirty="0"/>
              <a:t>a</a:t>
            </a:r>
            <a:r>
              <a:rPr spc="-15" dirty="0"/>
              <a:t> </a:t>
            </a:r>
            <a:r>
              <a:rPr dirty="0"/>
              <a:t>good</a:t>
            </a:r>
            <a:r>
              <a:rPr spc="-40" dirty="0"/>
              <a:t> </a:t>
            </a:r>
            <a:r>
              <a:rPr dirty="0"/>
              <a:t>chart?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71081" y="2010037"/>
            <a:ext cx="3164840" cy="1229995"/>
            <a:chOff x="2971081" y="2010037"/>
            <a:chExt cx="3164840" cy="1229995"/>
          </a:xfrm>
        </p:grpSpPr>
        <p:sp>
          <p:nvSpPr>
            <p:cNvPr id="4" name="object 4"/>
            <p:cNvSpPr/>
            <p:nvPr/>
          </p:nvSpPr>
          <p:spPr>
            <a:xfrm>
              <a:off x="3081436" y="2177429"/>
              <a:ext cx="2972435" cy="1030605"/>
            </a:xfrm>
            <a:custGeom>
              <a:avLst/>
              <a:gdLst/>
              <a:ahLst/>
              <a:cxnLst/>
              <a:rect l="l" t="t" r="r" b="b"/>
              <a:pathLst>
                <a:path w="2972435" h="1030605">
                  <a:moveTo>
                    <a:pt x="0" y="1030133"/>
                  </a:moveTo>
                  <a:lnTo>
                    <a:pt x="104155" y="1030133"/>
                  </a:lnTo>
                  <a:lnTo>
                    <a:pt x="104155" y="645847"/>
                  </a:lnTo>
                  <a:lnTo>
                    <a:pt x="0" y="645847"/>
                  </a:lnTo>
                  <a:lnTo>
                    <a:pt x="0" y="1030133"/>
                  </a:lnTo>
                  <a:close/>
                </a:path>
                <a:path w="2972435" h="1030605">
                  <a:moveTo>
                    <a:pt x="260389" y="1030133"/>
                  </a:moveTo>
                  <a:lnTo>
                    <a:pt x="364544" y="1030133"/>
                  </a:lnTo>
                  <a:lnTo>
                    <a:pt x="364544" y="473539"/>
                  </a:lnTo>
                  <a:lnTo>
                    <a:pt x="260389" y="473539"/>
                  </a:lnTo>
                  <a:lnTo>
                    <a:pt x="260389" y="1030133"/>
                  </a:lnTo>
                  <a:close/>
                </a:path>
                <a:path w="2972435" h="1030605">
                  <a:moveTo>
                    <a:pt x="522018" y="1030133"/>
                  </a:moveTo>
                  <a:lnTo>
                    <a:pt x="626174" y="1030133"/>
                  </a:lnTo>
                  <a:lnTo>
                    <a:pt x="626173" y="282635"/>
                  </a:lnTo>
                  <a:lnTo>
                    <a:pt x="522018" y="282635"/>
                  </a:lnTo>
                  <a:lnTo>
                    <a:pt x="522018" y="1030133"/>
                  </a:lnTo>
                  <a:close/>
                </a:path>
                <a:path w="2972435" h="1030605">
                  <a:moveTo>
                    <a:pt x="782407" y="1030133"/>
                  </a:moveTo>
                  <a:lnTo>
                    <a:pt x="886563" y="1030133"/>
                  </a:lnTo>
                  <a:lnTo>
                    <a:pt x="886563" y="228092"/>
                  </a:lnTo>
                  <a:lnTo>
                    <a:pt x="782407" y="228092"/>
                  </a:lnTo>
                  <a:lnTo>
                    <a:pt x="782407" y="1030133"/>
                  </a:lnTo>
                  <a:close/>
                </a:path>
                <a:path w="2972435" h="1030605">
                  <a:moveTo>
                    <a:pt x="1042796" y="1030133"/>
                  </a:moveTo>
                  <a:lnTo>
                    <a:pt x="1146952" y="1030133"/>
                  </a:lnTo>
                  <a:lnTo>
                    <a:pt x="1146952" y="50824"/>
                  </a:lnTo>
                  <a:lnTo>
                    <a:pt x="1042796" y="50824"/>
                  </a:lnTo>
                  <a:lnTo>
                    <a:pt x="1042796" y="1030133"/>
                  </a:lnTo>
                  <a:close/>
                </a:path>
                <a:path w="2972435" h="1030605">
                  <a:moveTo>
                    <a:pt x="1303185" y="1030133"/>
                  </a:moveTo>
                  <a:lnTo>
                    <a:pt x="1408581" y="1030133"/>
                  </a:lnTo>
                  <a:lnTo>
                    <a:pt x="1408581" y="0"/>
                  </a:lnTo>
                  <a:lnTo>
                    <a:pt x="1303185" y="0"/>
                  </a:lnTo>
                  <a:lnTo>
                    <a:pt x="1303185" y="1030133"/>
                  </a:lnTo>
                  <a:close/>
                </a:path>
                <a:path w="2972435" h="1030605">
                  <a:moveTo>
                    <a:pt x="1564815" y="1030133"/>
                  </a:moveTo>
                  <a:lnTo>
                    <a:pt x="1668970" y="1030133"/>
                  </a:lnTo>
                  <a:lnTo>
                    <a:pt x="1668970" y="27271"/>
                  </a:lnTo>
                  <a:lnTo>
                    <a:pt x="1564814" y="27271"/>
                  </a:lnTo>
                  <a:lnTo>
                    <a:pt x="1564815" y="1030133"/>
                  </a:lnTo>
                  <a:close/>
                </a:path>
                <a:path w="2972435" h="1030605">
                  <a:moveTo>
                    <a:pt x="1825204" y="1030133"/>
                  </a:moveTo>
                  <a:lnTo>
                    <a:pt x="1929359" y="1030133"/>
                  </a:lnTo>
                  <a:lnTo>
                    <a:pt x="1929359" y="96691"/>
                  </a:lnTo>
                  <a:lnTo>
                    <a:pt x="1825204" y="96691"/>
                  </a:lnTo>
                  <a:lnTo>
                    <a:pt x="1825204" y="1030133"/>
                  </a:lnTo>
                  <a:close/>
                </a:path>
                <a:path w="2972435" h="1030605">
                  <a:moveTo>
                    <a:pt x="2085593" y="1030133"/>
                  </a:moveTo>
                  <a:lnTo>
                    <a:pt x="2189749" y="1030133"/>
                  </a:lnTo>
                  <a:lnTo>
                    <a:pt x="2189748" y="348336"/>
                  </a:lnTo>
                  <a:lnTo>
                    <a:pt x="2085593" y="348336"/>
                  </a:lnTo>
                  <a:lnTo>
                    <a:pt x="2085593" y="1030133"/>
                  </a:lnTo>
                  <a:close/>
                </a:path>
                <a:path w="2972435" h="1030605">
                  <a:moveTo>
                    <a:pt x="2347222" y="1030133"/>
                  </a:moveTo>
                  <a:lnTo>
                    <a:pt x="2451378" y="1030133"/>
                  </a:lnTo>
                  <a:lnTo>
                    <a:pt x="2451378" y="402880"/>
                  </a:lnTo>
                  <a:lnTo>
                    <a:pt x="2347222" y="402880"/>
                  </a:lnTo>
                  <a:lnTo>
                    <a:pt x="2347222" y="1030133"/>
                  </a:lnTo>
                  <a:close/>
                </a:path>
                <a:path w="2972435" h="1030605">
                  <a:moveTo>
                    <a:pt x="2607611" y="1030133"/>
                  </a:moveTo>
                  <a:lnTo>
                    <a:pt x="2711767" y="1030133"/>
                  </a:lnTo>
                  <a:lnTo>
                    <a:pt x="2711767" y="148755"/>
                  </a:lnTo>
                  <a:lnTo>
                    <a:pt x="2607611" y="148755"/>
                  </a:lnTo>
                  <a:lnTo>
                    <a:pt x="2607611" y="1030133"/>
                  </a:lnTo>
                  <a:close/>
                </a:path>
                <a:path w="2972435" h="1030605">
                  <a:moveTo>
                    <a:pt x="2868000" y="1030133"/>
                  </a:moveTo>
                  <a:lnTo>
                    <a:pt x="2972156" y="1030133"/>
                  </a:lnTo>
                  <a:lnTo>
                    <a:pt x="2972156" y="215695"/>
                  </a:lnTo>
                  <a:lnTo>
                    <a:pt x="2868000" y="215695"/>
                  </a:lnTo>
                  <a:lnTo>
                    <a:pt x="2868000" y="1030133"/>
                  </a:lnTo>
                  <a:close/>
                </a:path>
              </a:pathLst>
            </a:custGeom>
            <a:ln w="7438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971081" y="2013756"/>
              <a:ext cx="3161030" cy="1226185"/>
            </a:xfrm>
            <a:custGeom>
              <a:avLst/>
              <a:gdLst/>
              <a:ahLst/>
              <a:cxnLst/>
              <a:rect l="l" t="t" r="r" b="b"/>
              <a:pathLst>
                <a:path w="3161029" h="1226185">
                  <a:moveTo>
                    <a:pt x="32238" y="1193806"/>
                  </a:moveTo>
                  <a:lnTo>
                    <a:pt x="32238" y="0"/>
                  </a:lnTo>
                </a:path>
                <a:path w="3161029" h="1226185">
                  <a:moveTo>
                    <a:pt x="0" y="1193806"/>
                  </a:moveTo>
                  <a:lnTo>
                    <a:pt x="32238" y="1193806"/>
                  </a:lnTo>
                </a:path>
                <a:path w="3161029" h="1226185">
                  <a:moveTo>
                    <a:pt x="0" y="1045050"/>
                  </a:moveTo>
                  <a:lnTo>
                    <a:pt x="32238" y="1045050"/>
                  </a:lnTo>
                </a:path>
                <a:path w="3161029" h="1226185">
                  <a:moveTo>
                    <a:pt x="0" y="895013"/>
                  </a:moveTo>
                  <a:lnTo>
                    <a:pt x="32238" y="895013"/>
                  </a:lnTo>
                </a:path>
                <a:path w="3161029" h="1226185">
                  <a:moveTo>
                    <a:pt x="0" y="746257"/>
                  </a:moveTo>
                  <a:lnTo>
                    <a:pt x="32238" y="746257"/>
                  </a:lnTo>
                </a:path>
                <a:path w="3161029" h="1226185">
                  <a:moveTo>
                    <a:pt x="0" y="597502"/>
                  </a:moveTo>
                  <a:lnTo>
                    <a:pt x="32238" y="597502"/>
                  </a:lnTo>
                </a:path>
                <a:path w="3161029" h="1226185">
                  <a:moveTo>
                    <a:pt x="0" y="447506"/>
                  </a:moveTo>
                  <a:lnTo>
                    <a:pt x="32238" y="447506"/>
                  </a:lnTo>
                </a:path>
                <a:path w="3161029" h="1226185">
                  <a:moveTo>
                    <a:pt x="0" y="298751"/>
                  </a:moveTo>
                  <a:lnTo>
                    <a:pt x="32238" y="298751"/>
                  </a:lnTo>
                </a:path>
                <a:path w="3161029" h="1226185">
                  <a:moveTo>
                    <a:pt x="0" y="149995"/>
                  </a:moveTo>
                  <a:lnTo>
                    <a:pt x="32238" y="149995"/>
                  </a:lnTo>
                </a:path>
                <a:path w="3161029" h="1226185">
                  <a:moveTo>
                    <a:pt x="0" y="0"/>
                  </a:moveTo>
                  <a:lnTo>
                    <a:pt x="32238" y="0"/>
                  </a:lnTo>
                </a:path>
                <a:path w="3161029" h="1226185">
                  <a:moveTo>
                    <a:pt x="32238" y="1193806"/>
                  </a:moveTo>
                  <a:lnTo>
                    <a:pt x="3160628" y="1193806"/>
                  </a:lnTo>
                </a:path>
                <a:path w="3161029" h="1226185">
                  <a:moveTo>
                    <a:pt x="32238" y="1193806"/>
                  </a:moveTo>
                  <a:lnTo>
                    <a:pt x="32238" y="1226036"/>
                  </a:lnTo>
                </a:path>
                <a:path w="3161029" h="1226185">
                  <a:moveTo>
                    <a:pt x="292627" y="1193806"/>
                  </a:moveTo>
                  <a:lnTo>
                    <a:pt x="292627" y="1226036"/>
                  </a:lnTo>
                </a:path>
                <a:path w="3161029" h="1226185">
                  <a:moveTo>
                    <a:pt x="554257" y="1193806"/>
                  </a:moveTo>
                  <a:lnTo>
                    <a:pt x="554257" y="1226036"/>
                  </a:lnTo>
                </a:path>
                <a:path w="3161029" h="1226185">
                  <a:moveTo>
                    <a:pt x="814646" y="1193806"/>
                  </a:moveTo>
                  <a:lnTo>
                    <a:pt x="814646" y="1226036"/>
                  </a:lnTo>
                </a:path>
                <a:path w="3161029" h="1226185">
                  <a:moveTo>
                    <a:pt x="1075035" y="1193806"/>
                  </a:moveTo>
                  <a:lnTo>
                    <a:pt x="1075035" y="1226036"/>
                  </a:lnTo>
                </a:path>
                <a:path w="3161029" h="1226185">
                  <a:moveTo>
                    <a:pt x="1335424" y="1193806"/>
                  </a:moveTo>
                  <a:lnTo>
                    <a:pt x="1335424" y="1226036"/>
                  </a:lnTo>
                </a:path>
                <a:path w="3161029" h="1226185">
                  <a:moveTo>
                    <a:pt x="1597053" y="1193806"/>
                  </a:moveTo>
                  <a:lnTo>
                    <a:pt x="1597053" y="1226036"/>
                  </a:lnTo>
                </a:path>
                <a:path w="3161029" h="1226185">
                  <a:moveTo>
                    <a:pt x="1857442" y="1193806"/>
                  </a:moveTo>
                  <a:lnTo>
                    <a:pt x="1857442" y="1226036"/>
                  </a:lnTo>
                </a:path>
                <a:path w="3161029" h="1226185">
                  <a:moveTo>
                    <a:pt x="2117832" y="1193806"/>
                  </a:moveTo>
                  <a:lnTo>
                    <a:pt x="2117832" y="1226036"/>
                  </a:lnTo>
                </a:path>
                <a:path w="3161029" h="1226185">
                  <a:moveTo>
                    <a:pt x="2378221" y="1193806"/>
                  </a:moveTo>
                  <a:lnTo>
                    <a:pt x="2378221" y="1226036"/>
                  </a:lnTo>
                </a:path>
                <a:path w="3161029" h="1226185">
                  <a:moveTo>
                    <a:pt x="2639850" y="1193806"/>
                  </a:moveTo>
                  <a:lnTo>
                    <a:pt x="2639850" y="1226036"/>
                  </a:lnTo>
                </a:path>
                <a:path w="3161029" h="1226185">
                  <a:moveTo>
                    <a:pt x="2900239" y="1193806"/>
                  </a:moveTo>
                  <a:lnTo>
                    <a:pt x="2900239" y="1226036"/>
                  </a:lnTo>
                </a:path>
                <a:path w="3161029" h="1226185">
                  <a:moveTo>
                    <a:pt x="3160628" y="1193806"/>
                  </a:moveTo>
                  <a:lnTo>
                    <a:pt x="3160628" y="1226036"/>
                  </a:lnTo>
                </a:path>
              </a:pathLst>
            </a:custGeom>
            <a:ln w="7438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0043" y="3309720"/>
            <a:ext cx="3210691" cy="37739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12736" y="3783739"/>
            <a:ext cx="620222" cy="14032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609636" y="3783123"/>
            <a:ext cx="695960" cy="141605"/>
          </a:xfrm>
          <a:prstGeom prst="rect">
            <a:avLst/>
          </a:prstGeom>
          <a:ln w="3175">
            <a:solidFill>
              <a:srgbClr val="C1C1C1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175"/>
              </a:spcBef>
            </a:pPr>
            <a:r>
              <a:rPr sz="650" spc="10" dirty="0">
                <a:solidFill>
                  <a:srgbClr val="333333"/>
                </a:solidFill>
                <a:latin typeface="Tahoma"/>
                <a:cs typeface="Tahoma"/>
              </a:rPr>
              <a:t>Order</a:t>
            </a:r>
            <a:r>
              <a:rPr sz="650" spc="-3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Date</a:t>
            </a:r>
            <a:endParaRPr sz="650">
              <a:latin typeface="Tahoma"/>
              <a:cs typeface="Tahom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277596" y="3783739"/>
            <a:ext cx="27305" cy="140335"/>
            <a:chOff x="3277596" y="3783739"/>
            <a:chExt cx="27305" cy="140335"/>
          </a:xfrm>
        </p:grpSpPr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2556" y="3783739"/>
              <a:ext cx="22319" cy="14032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77590" y="3874490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11163" y="0"/>
                  </a:moveTo>
                  <a:lnTo>
                    <a:pt x="0" y="0"/>
                  </a:lnTo>
                  <a:lnTo>
                    <a:pt x="0" y="1244"/>
                  </a:lnTo>
                  <a:lnTo>
                    <a:pt x="1244" y="1244"/>
                  </a:lnTo>
                  <a:lnTo>
                    <a:pt x="1244" y="2476"/>
                  </a:lnTo>
                  <a:lnTo>
                    <a:pt x="2476" y="2476"/>
                  </a:lnTo>
                  <a:lnTo>
                    <a:pt x="2476" y="3721"/>
                  </a:lnTo>
                  <a:lnTo>
                    <a:pt x="3721" y="3721"/>
                  </a:lnTo>
                  <a:lnTo>
                    <a:pt x="3721" y="4953"/>
                  </a:lnTo>
                  <a:lnTo>
                    <a:pt x="4965" y="4953"/>
                  </a:lnTo>
                  <a:lnTo>
                    <a:pt x="4965" y="6197"/>
                  </a:lnTo>
                  <a:lnTo>
                    <a:pt x="6197" y="6197"/>
                  </a:lnTo>
                  <a:lnTo>
                    <a:pt x="6197" y="4953"/>
                  </a:lnTo>
                  <a:lnTo>
                    <a:pt x="7442" y="4953"/>
                  </a:lnTo>
                  <a:lnTo>
                    <a:pt x="7442" y="3721"/>
                  </a:lnTo>
                  <a:lnTo>
                    <a:pt x="8674" y="3721"/>
                  </a:lnTo>
                  <a:lnTo>
                    <a:pt x="8674" y="2476"/>
                  </a:lnTo>
                  <a:lnTo>
                    <a:pt x="9918" y="2476"/>
                  </a:lnTo>
                  <a:lnTo>
                    <a:pt x="9918" y="1244"/>
                  </a:lnTo>
                  <a:lnTo>
                    <a:pt x="11163" y="1244"/>
                  </a:lnTo>
                  <a:lnTo>
                    <a:pt x="11163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09016" y="1437328"/>
            <a:ext cx="899210" cy="14255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525939" y="1375383"/>
            <a:ext cx="3719195" cy="2611120"/>
          </a:xfrm>
          <a:prstGeom prst="rect">
            <a:avLst/>
          </a:prstGeom>
          <a:ln w="7438">
            <a:solidFill>
              <a:srgbClr val="858585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665"/>
              </a:spcBef>
            </a:pPr>
            <a:r>
              <a:rPr sz="650" spc="10" dirty="0">
                <a:solidFill>
                  <a:srgbClr val="333333"/>
                </a:solidFill>
                <a:latin typeface="Tahoma"/>
                <a:cs typeface="Tahoma"/>
              </a:rPr>
              <a:t>Sum</a:t>
            </a:r>
            <a:r>
              <a:rPr sz="650" spc="-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of</a:t>
            </a:r>
            <a:r>
              <a:rPr sz="650" spc="-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Extended</a:t>
            </a:r>
            <a:r>
              <a:rPr sz="65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Price</a:t>
            </a:r>
            <a:endParaRPr sz="6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1450" b="1" spc="5" dirty="0">
                <a:latin typeface="Calibri"/>
                <a:cs typeface="Calibri"/>
              </a:rPr>
              <a:t>2011</a:t>
            </a:r>
            <a:r>
              <a:rPr sz="1450" b="1" spc="-25" dirty="0">
                <a:latin typeface="Calibri"/>
                <a:cs typeface="Calibri"/>
              </a:rPr>
              <a:t> Total </a:t>
            </a:r>
            <a:r>
              <a:rPr sz="1450" b="1" spc="5" dirty="0">
                <a:latin typeface="Calibri"/>
                <a:cs typeface="Calibri"/>
              </a:rPr>
              <a:t>Sales</a:t>
            </a:r>
            <a:endParaRPr sz="145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560"/>
              </a:spcBef>
            </a:pPr>
            <a:r>
              <a:rPr sz="800" spc="5" dirty="0">
                <a:latin typeface="Calibri"/>
                <a:cs typeface="Calibri"/>
              </a:rPr>
              <a:t>160000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140000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120000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0"/>
              </a:spcBef>
            </a:pPr>
            <a:r>
              <a:rPr sz="800" spc="5" dirty="0">
                <a:latin typeface="Calibri"/>
                <a:cs typeface="Calibri"/>
              </a:rPr>
              <a:t>100000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80000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60000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40000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20000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71081" y="4802004"/>
            <a:ext cx="3075940" cy="1229995"/>
            <a:chOff x="2971081" y="4802004"/>
            <a:chExt cx="3075940" cy="1229995"/>
          </a:xfrm>
        </p:grpSpPr>
        <p:sp>
          <p:nvSpPr>
            <p:cNvPr id="15" name="object 15"/>
            <p:cNvSpPr/>
            <p:nvPr/>
          </p:nvSpPr>
          <p:spPr>
            <a:xfrm>
              <a:off x="3003278" y="4969251"/>
              <a:ext cx="3039745" cy="1030605"/>
            </a:xfrm>
            <a:custGeom>
              <a:avLst/>
              <a:gdLst/>
              <a:ahLst/>
              <a:cxnLst/>
              <a:rect l="l" t="t" r="r" b="b"/>
              <a:pathLst>
                <a:path w="3039745" h="1030604">
                  <a:moveTo>
                    <a:pt x="0" y="646467"/>
                  </a:moveTo>
                  <a:lnTo>
                    <a:pt x="276332" y="474055"/>
                  </a:lnTo>
                  <a:lnTo>
                    <a:pt x="552645" y="282326"/>
                  </a:lnTo>
                  <a:lnTo>
                    <a:pt x="829050" y="228711"/>
                  </a:lnTo>
                  <a:lnTo>
                    <a:pt x="1105352" y="50618"/>
                  </a:lnTo>
                  <a:lnTo>
                    <a:pt x="1381653" y="0"/>
                  </a:lnTo>
                  <a:lnTo>
                    <a:pt x="1657955" y="26858"/>
                  </a:lnTo>
                  <a:lnTo>
                    <a:pt x="1934360" y="97104"/>
                  </a:lnTo>
                  <a:lnTo>
                    <a:pt x="2210662" y="348852"/>
                  </a:lnTo>
                  <a:lnTo>
                    <a:pt x="2486964" y="403190"/>
                  </a:lnTo>
                  <a:lnTo>
                    <a:pt x="2763369" y="149168"/>
                  </a:lnTo>
                  <a:lnTo>
                    <a:pt x="3039671" y="216212"/>
                  </a:lnTo>
                  <a:lnTo>
                    <a:pt x="3039671" y="1030216"/>
                  </a:lnTo>
                  <a:lnTo>
                    <a:pt x="2763369" y="1030216"/>
                  </a:lnTo>
                  <a:lnTo>
                    <a:pt x="2486964" y="1030216"/>
                  </a:lnTo>
                  <a:lnTo>
                    <a:pt x="0" y="1030216"/>
                  </a:lnTo>
                  <a:lnTo>
                    <a:pt x="0" y="646467"/>
                  </a:lnTo>
                </a:path>
              </a:pathLst>
            </a:custGeom>
            <a:ln w="7437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971081" y="4805723"/>
              <a:ext cx="3071495" cy="1226185"/>
            </a:xfrm>
            <a:custGeom>
              <a:avLst/>
              <a:gdLst/>
              <a:ahLst/>
              <a:cxnLst/>
              <a:rect l="l" t="t" r="r" b="b"/>
              <a:pathLst>
                <a:path w="3071495" h="1226185">
                  <a:moveTo>
                    <a:pt x="32238" y="1193806"/>
                  </a:moveTo>
                  <a:lnTo>
                    <a:pt x="32238" y="0"/>
                  </a:lnTo>
                </a:path>
                <a:path w="3071495" h="1226185">
                  <a:moveTo>
                    <a:pt x="0" y="1193806"/>
                  </a:moveTo>
                  <a:lnTo>
                    <a:pt x="32238" y="1193806"/>
                  </a:lnTo>
                </a:path>
                <a:path w="3071495" h="1226185">
                  <a:moveTo>
                    <a:pt x="0" y="1045050"/>
                  </a:moveTo>
                  <a:lnTo>
                    <a:pt x="32238" y="1045050"/>
                  </a:lnTo>
                </a:path>
                <a:path w="3071495" h="1226185">
                  <a:moveTo>
                    <a:pt x="0" y="895013"/>
                  </a:moveTo>
                  <a:lnTo>
                    <a:pt x="32238" y="895013"/>
                  </a:lnTo>
                </a:path>
                <a:path w="3071495" h="1226185">
                  <a:moveTo>
                    <a:pt x="0" y="746257"/>
                  </a:moveTo>
                  <a:lnTo>
                    <a:pt x="32238" y="746257"/>
                  </a:lnTo>
                </a:path>
                <a:path w="3071495" h="1226185">
                  <a:moveTo>
                    <a:pt x="0" y="597502"/>
                  </a:moveTo>
                  <a:lnTo>
                    <a:pt x="32238" y="597502"/>
                  </a:lnTo>
                </a:path>
                <a:path w="3071495" h="1226185">
                  <a:moveTo>
                    <a:pt x="0" y="447506"/>
                  </a:moveTo>
                  <a:lnTo>
                    <a:pt x="32238" y="447506"/>
                  </a:lnTo>
                </a:path>
                <a:path w="3071495" h="1226185">
                  <a:moveTo>
                    <a:pt x="0" y="298751"/>
                  </a:moveTo>
                  <a:lnTo>
                    <a:pt x="32238" y="298751"/>
                  </a:lnTo>
                </a:path>
                <a:path w="3071495" h="1226185">
                  <a:moveTo>
                    <a:pt x="0" y="149995"/>
                  </a:moveTo>
                  <a:lnTo>
                    <a:pt x="32238" y="149995"/>
                  </a:lnTo>
                </a:path>
                <a:path w="3071495" h="1226185">
                  <a:moveTo>
                    <a:pt x="0" y="0"/>
                  </a:moveTo>
                  <a:lnTo>
                    <a:pt x="32238" y="0"/>
                  </a:lnTo>
                </a:path>
                <a:path w="3071495" h="1226185">
                  <a:moveTo>
                    <a:pt x="32238" y="1193806"/>
                  </a:moveTo>
                  <a:lnTo>
                    <a:pt x="3071352" y="1193806"/>
                  </a:lnTo>
                </a:path>
                <a:path w="3071495" h="1226185">
                  <a:moveTo>
                    <a:pt x="32238" y="1193806"/>
                  </a:moveTo>
                  <a:lnTo>
                    <a:pt x="32238" y="1226036"/>
                  </a:lnTo>
                </a:path>
                <a:path w="3071495" h="1226185">
                  <a:moveTo>
                    <a:pt x="308747" y="1193806"/>
                  </a:moveTo>
                  <a:lnTo>
                    <a:pt x="308747" y="1226036"/>
                  </a:lnTo>
                </a:path>
                <a:path w="3071495" h="1226185">
                  <a:moveTo>
                    <a:pt x="585255" y="1193806"/>
                  </a:moveTo>
                  <a:lnTo>
                    <a:pt x="585255" y="1226036"/>
                  </a:lnTo>
                </a:path>
                <a:path w="3071495" h="1226185">
                  <a:moveTo>
                    <a:pt x="861764" y="1193806"/>
                  </a:moveTo>
                  <a:lnTo>
                    <a:pt x="861764" y="1226036"/>
                  </a:lnTo>
                </a:path>
                <a:path w="3071495" h="1226185">
                  <a:moveTo>
                    <a:pt x="1137032" y="1193806"/>
                  </a:moveTo>
                  <a:lnTo>
                    <a:pt x="1137032" y="1226036"/>
                  </a:lnTo>
                </a:path>
                <a:path w="3071495" h="1226185">
                  <a:moveTo>
                    <a:pt x="1413541" y="1193806"/>
                  </a:moveTo>
                  <a:lnTo>
                    <a:pt x="1413541" y="1226036"/>
                  </a:lnTo>
                </a:path>
                <a:path w="3071495" h="1226185">
                  <a:moveTo>
                    <a:pt x="1690049" y="1193806"/>
                  </a:moveTo>
                  <a:lnTo>
                    <a:pt x="1690049" y="1226036"/>
                  </a:lnTo>
                </a:path>
                <a:path w="3071495" h="1226185">
                  <a:moveTo>
                    <a:pt x="1966558" y="1193806"/>
                  </a:moveTo>
                  <a:lnTo>
                    <a:pt x="1966558" y="1226036"/>
                  </a:lnTo>
                </a:path>
                <a:path w="3071495" h="1226185">
                  <a:moveTo>
                    <a:pt x="2243066" y="1193806"/>
                  </a:moveTo>
                  <a:lnTo>
                    <a:pt x="2243066" y="1226036"/>
                  </a:lnTo>
                </a:path>
                <a:path w="3071495" h="1226185">
                  <a:moveTo>
                    <a:pt x="2519575" y="1193806"/>
                  </a:moveTo>
                  <a:lnTo>
                    <a:pt x="2519575" y="1226036"/>
                  </a:lnTo>
                </a:path>
                <a:path w="3071495" h="1226185">
                  <a:moveTo>
                    <a:pt x="2796083" y="1193806"/>
                  </a:moveTo>
                  <a:lnTo>
                    <a:pt x="2796083" y="1226036"/>
                  </a:lnTo>
                </a:path>
                <a:path w="3071495" h="1226185">
                  <a:moveTo>
                    <a:pt x="3071352" y="1193806"/>
                  </a:moveTo>
                  <a:lnTo>
                    <a:pt x="3071352" y="1226036"/>
                  </a:lnTo>
                </a:path>
              </a:pathLst>
            </a:custGeom>
            <a:ln w="7438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79672" y="6101686"/>
            <a:ext cx="3382186" cy="37739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612736" y="6575705"/>
            <a:ext cx="620222" cy="14032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609636" y="6575090"/>
            <a:ext cx="695960" cy="141605"/>
          </a:xfrm>
          <a:prstGeom prst="rect">
            <a:avLst/>
          </a:prstGeom>
          <a:ln w="3175">
            <a:solidFill>
              <a:srgbClr val="C1C1C1"/>
            </a:solidFill>
          </a:ln>
        </p:spPr>
        <p:txBody>
          <a:bodyPr vert="horz" wrap="square" lIns="0" tIns="22225" rIns="0" bIns="0" rtlCol="0">
            <a:spAutoFit/>
          </a:bodyPr>
          <a:lstStyle/>
          <a:p>
            <a:pPr marL="3810">
              <a:lnSpc>
                <a:spcPct val="100000"/>
              </a:lnSpc>
              <a:spcBef>
                <a:spcPts val="175"/>
              </a:spcBef>
            </a:pPr>
            <a:r>
              <a:rPr sz="650" spc="10" dirty="0">
                <a:solidFill>
                  <a:srgbClr val="333333"/>
                </a:solidFill>
                <a:latin typeface="Tahoma"/>
                <a:cs typeface="Tahoma"/>
              </a:rPr>
              <a:t>Order</a:t>
            </a:r>
            <a:r>
              <a:rPr sz="650" spc="-3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Date</a:t>
            </a:r>
            <a:endParaRPr sz="650">
              <a:latin typeface="Tahoma"/>
              <a:cs typeface="Tahoma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3277596" y="6575705"/>
            <a:ext cx="27305" cy="140335"/>
            <a:chOff x="3277596" y="6575705"/>
            <a:chExt cx="27305" cy="14033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82556" y="6575705"/>
              <a:ext cx="22319" cy="14032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277590" y="6666458"/>
              <a:ext cx="11430" cy="6350"/>
            </a:xfrm>
            <a:custGeom>
              <a:avLst/>
              <a:gdLst/>
              <a:ahLst/>
              <a:cxnLst/>
              <a:rect l="l" t="t" r="r" b="b"/>
              <a:pathLst>
                <a:path w="11429" h="6350">
                  <a:moveTo>
                    <a:pt x="11163" y="0"/>
                  </a:moveTo>
                  <a:lnTo>
                    <a:pt x="0" y="0"/>
                  </a:lnTo>
                  <a:lnTo>
                    <a:pt x="0" y="1244"/>
                  </a:lnTo>
                  <a:lnTo>
                    <a:pt x="1244" y="1244"/>
                  </a:lnTo>
                  <a:lnTo>
                    <a:pt x="1244" y="2476"/>
                  </a:lnTo>
                  <a:lnTo>
                    <a:pt x="2476" y="2476"/>
                  </a:lnTo>
                  <a:lnTo>
                    <a:pt x="2476" y="3721"/>
                  </a:lnTo>
                  <a:lnTo>
                    <a:pt x="3721" y="3721"/>
                  </a:lnTo>
                  <a:lnTo>
                    <a:pt x="3721" y="4953"/>
                  </a:lnTo>
                  <a:lnTo>
                    <a:pt x="4965" y="4953"/>
                  </a:lnTo>
                  <a:lnTo>
                    <a:pt x="4965" y="6197"/>
                  </a:lnTo>
                  <a:lnTo>
                    <a:pt x="6197" y="6197"/>
                  </a:lnTo>
                  <a:lnTo>
                    <a:pt x="6197" y="4953"/>
                  </a:lnTo>
                  <a:lnTo>
                    <a:pt x="7442" y="4953"/>
                  </a:lnTo>
                  <a:lnTo>
                    <a:pt x="7442" y="3721"/>
                  </a:lnTo>
                  <a:lnTo>
                    <a:pt x="8674" y="3721"/>
                  </a:lnTo>
                  <a:lnTo>
                    <a:pt x="8674" y="2476"/>
                  </a:lnTo>
                  <a:lnTo>
                    <a:pt x="9918" y="2476"/>
                  </a:lnTo>
                  <a:lnTo>
                    <a:pt x="9918" y="1244"/>
                  </a:lnTo>
                  <a:lnTo>
                    <a:pt x="11163" y="1244"/>
                  </a:lnTo>
                  <a:lnTo>
                    <a:pt x="11163" y="0"/>
                  </a:lnTo>
                  <a:close/>
                </a:path>
              </a:pathLst>
            </a:custGeom>
            <a:solidFill>
              <a:srgbClr val="3333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3" name="object 2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609016" y="4229294"/>
            <a:ext cx="899210" cy="142557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2525939" y="4167350"/>
            <a:ext cx="3719195" cy="2611120"/>
          </a:xfrm>
          <a:prstGeom prst="rect">
            <a:avLst/>
          </a:prstGeom>
          <a:ln w="7438">
            <a:solidFill>
              <a:srgbClr val="858585"/>
            </a:solidFill>
          </a:ln>
        </p:spPr>
        <p:txBody>
          <a:bodyPr vert="horz" wrap="square" lIns="0" tIns="84455" rIns="0" bIns="0" rtlCol="0">
            <a:spAutoFit/>
          </a:bodyPr>
          <a:lstStyle/>
          <a:p>
            <a:pPr marL="87630">
              <a:lnSpc>
                <a:spcPct val="100000"/>
              </a:lnSpc>
              <a:spcBef>
                <a:spcPts val="665"/>
              </a:spcBef>
            </a:pPr>
            <a:r>
              <a:rPr sz="650" spc="10" dirty="0">
                <a:solidFill>
                  <a:srgbClr val="333333"/>
                </a:solidFill>
                <a:latin typeface="Tahoma"/>
                <a:cs typeface="Tahoma"/>
              </a:rPr>
              <a:t>Sum</a:t>
            </a:r>
            <a:r>
              <a:rPr sz="650" spc="-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of</a:t>
            </a:r>
            <a:r>
              <a:rPr sz="650" spc="-5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Extended</a:t>
            </a:r>
            <a:r>
              <a:rPr sz="650" dirty="0">
                <a:solidFill>
                  <a:srgbClr val="333333"/>
                </a:solidFill>
                <a:latin typeface="Tahoma"/>
                <a:cs typeface="Tahoma"/>
              </a:rPr>
              <a:t> </a:t>
            </a:r>
            <a:r>
              <a:rPr sz="650" spc="5" dirty="0">
                <a:solidFill>
                  <a:srgbClr val="333333"/>
                </a:solidFill>
                <a:latin typeface="Tahoma"/>
                <a:cs typeface="Tahoma"/>
              </a:rPr>
              <a:t>Price</a:t>
            </a:r>
            <a:endParaRPr sz="650">
              <a:latin typeface="Tahoma"/>
              <a:cs typeface="Tahoma"/>
            </a:endParaRPr>
          </a:p>
          <a:p>
            <a:pPr algn="ctr">
              <a:lnSpc>
                <a:spcPct val="100000"/>
              </a:lnSpc>
              <a:spcBef>
                <a:spcPts val="715"/>
              </a:spcBef>
            </a:pPr>
            <a:r>
              <a:rPr sz="1450" b="1" spc="5" dirty="0">
                <a:latin typeface="Calibri"/>
                <a:cs typeface="Calibri"/>
              </a:rPr>
              <a:t>2011</a:t>
            </a:r>
            <a:r>
              <a:rPr sz="1450" b="1" spc="-25" dirty="0">
                <a:latin typeface="Calibri"/>
                <a:cs typeface="Calibri"/>
              </a:rPr>
              <a:t> Total </a:t>
            </a:r>
            <a:r>
              <a:rPr sz="1450" b="1" spc="5" dirty="0">
                <a:latin typeface="Calibri"/>
                <a:cs typeface="Calibri"/>
              </a:rPr>
              <a:t>Sales</a:t>
            </a:r>
            <a:endParaRPr sz="145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560"/>
              </a:spcBef>
            </a:pPr>
            <a:r>
              <a:rPr sz="800" spc="5" dirty="0">
                <a:latin typeface="Calibri"/>
                <a:cs typeface="Calibri"/>
              </a:rPr>
              <a:t>160000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140000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120000</a:t>
            </a:r>
            <a:endParaRPr sz="800">
              <a:latin typeface="Calibri"/>
              <a:cs typeface="Calibri"/>
            </a:endParaRPr>
          </a:p>
          <a:p>
            <a:pPr marR="3329304" algn="r">
              <a:lnSpc>
                <a:spcPct val="100000"/>
              </a:lnSpc>
              <a:spcBef>
                <a:spcPts val="210"/>
              </a:spcBef>
            </a:pPr>
            <a:r>
              <a:rPr sz="800" spc="5" dirty="0">
                <a:latin typeface="Calibri"/>
                <a:cs typeface="Calibri"/>
              </a:rPr>
              <a:t>100000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80000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60000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40000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20000</a:t>
            </a:r>
            <a:endParaRPr sz="800">
              <a:latin typeface="Calibri"/>
              <a:cs typeface="Calibri"/>
            </a:endParaRPr>
          </a:p>
          <a:p>
            <a:pPr marR="3329940" algn="r">
              <a:lnSpc>
                <a:spcPct val="100000"/>
              </a:lnSpc>
              <a:spcBef>
                <a:spcPts val="215"/>
              </a:spcBef>
            </a:pPr>
            <a:r>
              <a:rPr sz="800" spc="5" dirty="0">
                <a:latin typeface="Calibri"/>
                <a:cs typeface="Calibri"/>
              </a:rPr>
              <a:t>0</a:t>
            </a:r>
            <a:endParaRPr sz="80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731503" y="1591038"/>
            <a:ext cx="3373120" cy="4828540"/>
            <a:chOff x="6731503" y="1591038"/>
            <a:chExt cx="3373120" cy="4828540"/>
          </a:xfrm>
        </p:grpSpPr>
        <p:pic>
          <p:nvPicPr>
            <p:cNvPr id="26" name="object 2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31503" y="1591038"/>
              <a:ext cx="3372620" cy="482804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21423" y="1914143"/>
              <a:ext cx="3192779" cy="427482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81799" y="1621535"/>
              <a:ext cx="3276600" cy="472440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7190993" y="2038604"/>
            <a:ext cx="2458720" cy="1305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2800" spc="-10" dirty="0">
                <a:latin typeface="Times New Roman"/>
                <a:cs typeface="Times New Roman"/>
              </a:rPr>
              <a:t>Sometimes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40" dirty="0">
                <a:latin typeface="Times New Roman"/>
                <a:cs typeface="Times New Roman"/>
              </a:rPr>
              <a:t>it’s 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really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matter </a:t>
            </a:r>
            <a:r>
              <a:rPr sz="2800" spc="-5" dirty="0">
                <a:latin typeface="Times New Roman"/>
                <a:cs typeface="Times New Roman"/>
              </a:rPr>
              <a:t>of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preference.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082790" y="3745738"/>
            <a:ext cx="267652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53911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These </a:t>
            </a:r>
            <a:r>
              <a:rPr sz="2800" dirty="0">
                <a:latin typeface="Times New Roman"/>
                <a:cs typeface="Times New Roman"/>
              </a:rPr>
              <a:t>both 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minimize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ink.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7192518" y="5026278"/>
            <a:ext cx="245681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4970" marR="5080" indent="-382905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Why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isn’t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table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better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here?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8016" y="544449"/>
            <a:ext cx="26790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3-D</a:t>
            </a:r>
            <a:r>
              <a:rPr spc="-105" dirty="0"/>
              <a:t> </a:t>
            </a:r>
            <a:r>
              <a:rPr dirty="0"/>
              <a:t>Charts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30651" y="1600200"/>
            <a:ext cx="6330696" cy="380237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795016" y="5463528"/>
            <a:ext cx="6596380" cy="1287780"/>
            <a:chOff x="2795016" y="5463528"/>
            <a:chExt cx="6596380" cy="1287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0347" y="5532080"/>
              <a:ext cx="6510553" cy="10561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5016" y="5463528"/>
              <a:ext cx="6530340" cy="128778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30652" y="5562599"/>
              <a:ext cx="6414516" cy="9525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056001" y="5588609"/>
            <a:ext cx="601345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Evaluate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this from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800" spc="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data-ink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perspective. </a:t>
            </a:r>
            <a:r>
              <a:rPr sz="2800" spc="-6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How does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it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affect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clarity</a:t>
            </a:r>
            <a:r>
              <a:rPr sz="28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28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Times New Roman"/>
                <a:cs typeface="Times New Roman"/>
              </a:rPr>
              <a:t>chart?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24993"/>
            <a:ext cx="7359650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dirty="0"/>
              <a:t>One</a:t>
            </a:r>
            <a:r>
              <a:rPr spc="-10" dirty="0"/>
              <a:t> </a:t>
            </a:r>
            <a:r>
              <a:rPr dirty="0"/>
              <a:t>of</a:t>
            </a:r>
            <a:r>
              <a:rPr spc="-10" dirty="0"/>
              <a:t> </a:t>
            </a:r>
            <a:r>
              <a:rPr dirty="0"/>
              <a:t>the</a:t>
            </a:r>
            <a:r>
              <a:rPr spc="-5" dirty="0"/>
              <a:t> </a:t>
            </a:r>
            <a:r>
              <a:rPr dirty="0"/>
              <a:t>golden</a:t>
            </a:r>
            <a:r>
              <a:rPr spc="-30" dirty="0"/>
              <a:t> </a:t>
            </a:r>
            <a:r>
              <a:rPr dirty="0"/>
              <a:t>rules of</a:t>
            </a:r>
            <a:r>
              <a:rPr spc="-5" dirty="0"/>
              <a:t> </a:t>
            </a:r>
            <a:r>
              <a:rPr dirty="0"/>
              <a:t>data </a:t>
            </a:r>
            <a:r>
              <a:rPr spc="-1085" dirty="0"/>
              <a:t> </a:t>
            </a:r>
            <a:r>
              <a:rPr dirty="0"/>
              <a:t>visualization</a:t>
            </a:r>
            <a:r>
              <a:rPr spc="-30" dirty="0"/>
              <a:t> </a:t>
            </a:r>
            <a:r>
              <a:rPr dirty="0"/>
              <a:t>is…..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71853"/>
            <a:ext cx="3370579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b="1" dirty="0">
                <a:solidFill>
                  <a:srgbClr val="C00000"/>
                </a:solidFill>
                <a:latin typeface="Times New Roman"/>
                <a:cs typeface="Times New Roman"/>
              </a:rPr>
              <a:t>Never</a:t>
            </a:r>
            <a:r>
              <a:rPr sz="4400" b="1" spc="-1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C00000"/>
                </a:solidFill>
                <a:latin typeface="Times New Roman"/>
                <a:cs typeface="Times New Roman"/>
              </a:rPr>
              <a:t>use</a:t>
            </a:r>
            <a:r>
              <a:rPr sz="4400" b="1" spc="-35" dirty="0">
                <a:solidFill>
                  <a:srgbClr val="C00000"/>
                </a:solidFill>
                <a:latin typeface="Times New Roman"/>
                <a:cs typeface="Times New Roman"/>
              </a:rPr>
              <a:t> </a:t>
            </a:r>
            <a:r>
              <a:rPr sz="4400" b="1" spc="5" dirty="0">
                <a:solidFill>
                  <a:srgbClr val="C00000"/>
                </a:solidFill>
                <a:latin typeface="Times New Roman"/>
                <a:cs typeface="Times New Roman"/>
              </a:rPr>
              <a:t>3D!</a:t>
            </a:r>
            <a:endParaRPr sz="4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60066" y="2795143"/>
            <a:ext cx="2184400" cy="848994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605"/>
              </a:spcBef>
            </a:pPr>
            <a:r>
              <a:rPr sz="2900" dirty="0">
                <a:latin typeface="Times New Roman"/>
                <a:cs typeface="Times New Roman"/>
              </a:rPr>
              <a:t>Data</a:t>
            </a:r>
            <a:r>
              <a:rPr sz="2900" spc="-10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Integrity/ </a:t>
            </a:r>
            <a:r>
              <a:rPr sz="2900" spc="-7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Lie</a:t>
            </a:r>
            <a:r>
              <a:rPr sz="2900" spc="-3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Factor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60847" y="2569464"/>
            <a:ext cx="288290" cy="1371600"/>
          </a:xfrm>
          <a:custGeom>
            <a:avLst/>
            <a:gdLst/>
            <a:ahLst/>
            <a:cxnLst/>
            <a:rect l="l" t="t" r="r" b="b"/>
            <a:pathLst>
              <a:path w="288289" h="1371600">
                <a:moveTo>
                  <a:pt x="288036" y="1371600"/>
                </a:moveTo>
                <a:lnTo>
                  <a:pt x="231993" y="1363684"/>
                </a:lnTo>
                <a:lnTo>
                  <a:pt x="186213" y="1342088"/>
                </a:lnTo>
                <a:lnTo>
                  <a:pt x="155340" y="1310038"/>
                </a:lnTo>
                <a:lnTo>
                  <a:pt x="144017" y="1270762"/>
                </a:lnTo>
                <a:lnTo>
                  <a:pt x="144017" y="786638"/>
                </a:lnTo>
                <a:lnTo>
                  <a:pt x="132695" y="747361"/>
                </a:lnTo>
                <a:lnTo>
                  <a:pt x="101822" y="715311"/>
                </a:lnTo>
                <a:lnTo>
                  <a:pt x="56042" y="693715"/>
                </a:lnTo>
                <a:lnTo>
                  <a:pt x="0" y="685800"/>
                </a:lnTo>
                <a:lnTo>
                  <a:pt x="56042" y="677884"/>
                </a:lnTo>
                <a:lnTo>
                  <a:pt x="101822" y="656288"/>
                </a:lnTo>
                <a:lnTo>
                  <a:pt x="132695" y="624238"/>
                </a:lnTo>
                <a:lnTo>
                  <a:pt x="144017" y="584962"/>
                </a:lnTo>
                <a:lnTo>
                  <a:pt x="144017" y="100837"/>
                </a:lnTo>
                <a:lnTo>
                  <a:pt x="155340" y="61561"/>
                </a:lnTo>
                <a:lnTo>
                  <a:pt x="186213" y="29511"/>
                </a:lnTo>
                <a:lnTo>
                  <a:pt x="231993" y="7915"/>
                </a:lnTo>
                <a:lnTo>
                  <a:pt x="288036" y="0"/>
                </a:lnTo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664708" y="2569464"/>
            <a:ext cx="3931920" cy="1371600"/>
          </a:xfrm>
          <a:prstGeom prst="rect">
            <a:avLst/>
          </a:prstGeom>
          <a:solidFill>
            <a:srgbClr val="EC7C30"/>
          </a:solidFill>
        </p:spPr>
        <p:txBody>
          <a:bodyPr vert="horz" wrap="square" lIns="0" tIns="111760" rIns="0" bIns="0" rtlCol="0">
            <a:spAutoFit/>
          </a:bodyPr>
          <a:lstStyle/>
          <a:p>
            <a:pPr marL="397510" marR="145415" indent="-287020">
              <a:lnSpc>
                <a:spcPts val="3000"/>
              </a:lnSpc>
              <a:spcBef>
                <a:spcPts val="880"/>
              </a:spcBef>
              <a:buChar char="•"/>
              <a:tabLst>
                <a:tab pos="397510" algn="l"/>
                <a:tab pos="398145" algn="l"/>
              </a:tabLst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3D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skews numbers,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making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them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difficult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 to</a:t>
            </a:r>
            <a:r>
              <a:rPr sz="2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interpret</a:t>
            </a:r>
            <a:r>
              <a:rPr sz="29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or</a:t>
            </a: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compare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560066" y="4672965"/>
            <a:ext cx="1760220" cy="848994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marR="5080">
              <a:lnSpc>
                <a:spcPts val="3000"/>
              </a:lnSpc>
              <a:spcBef>
                <a:spcPts val="600"/>
              </a:spcBef>
            </a:pPr>
            <a:r>
              <a:rPr sz="2900" dirty="0">
                <a:latin typeface="Times New Roman"/>
                <a:cs typeface="Times New Roman"/>
              </a:rPr>
              <a:t>Graphical 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Co</a:t>
            </a:r>
            <a:r>
              <a:rPr sz="2900" spc="-45" dirty="0">
                <a:latin typeface="Times New Roman"/>
                <a:cs typeface="Times New Roman"/>
              </a:rPr>
              <a:t>m</a:t>
            </a:r>
            <a:r>
              <a:rPr sz="2900" dirty="0">
                <a:latin typeface="Times New Roman"/>
                <a:cs typeface="Times New Roman"/>
              </a:rPr>
              <a:t>plex</a:t>
            </a:r>
            <a:r>
              <a:rPr sz="2900" spc="-15" dirty="0">
                <a:latin typeface="Times New Roman"/>
                <a:cs typeface="Times New Roman"/>
              </a:rPr>
              <a:t>i</a:t>
            </a:r>
            <a:r>
              <a:rPr sz="2900" dirty="0">
                <a:latin typeface="Times New Roman"/>
                <a:cs typeface="Times New Roman"/>
              </a:rPr>
              <a:t>ty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60847" y="4046220"/>
            <a:ext cx="288290" cy="2173605"/>
          </a:xfrm>
          <a:custGeom>
            <a:avLst/>
            <a:gdLst/>
            <a:ahLst/>
            <a:cxnLst/>
            <a:rect l="l" t="t" r="r" b="b"/>
            <a:pathLst>
              <a:path w="288289" h="2173604">
                <a:moveTo>
                  <a:pt x="288036" y="2173223"/>
                </a:moveTo>
                <a:lnTo>
                  <a:pt x="231993" y="2165301"/>
                </a:lnTo>
                <a:lnTo>
                  <a:pt x="186213" y="2143696"/>
                </a:lnTo>
                <a:lnTo>
                  <a:pt x="155340" y="2111652"/>
                </a:lnTo>
                <a:lnTo>
                  <a:pt x="144017" y="2072411"/>
                </a:lnTo>
                <a:lnTo>
                  <a:pt x="144017" y="1187449"/>
                </a:lnTo>
                <a:lnTo>
                  <a:pt x="132695" y="1148173"/>
                </a:lnTo>
                <a:lnTo>
                  <a:pt x="101822" y="1116123"/>
                </a:lnTo>
                <a:lnTo>
                  <a:pt x="56042" y="1094527"/>
                </a:lnTo>
                <a:lnTo>
                  <a:pt x="0" y="1086611"/>
                </a:lnTo>
                <a:lnTo>
                  <a:pt x="56042" y="1078696"/>
                </a:lnTo>
                <a:lnTo>
                  <a:pt x="101822" y="1057100"/>
                </a:lnTo>
                <a:lnTo>
                  <a:pt x="132695" y="1025050"/>
                </a:lnTo>
                <a:lnTo>
                  <a:pt x="144017" y="985773"/>
                </a:lnTo>
                <a:lnTo>
                  <a:pt x="144017" y="100837"/>
                </a:lnTo>
                <a:lnTo>
                  <a:pt x="155340" y="61561"/>
                </a:lnTo>
                <a:lnTo>
                  <a:pt x="186213" y="29511"/>
                </a:lnTo>
                <a:lnTo>
                  <a:pt x="231993" y="7915"/>
                </a:lnTo>
                <a:lnTo>
                  <a:pt x="288036" y="0"/>
                </a:lnTo>
              </a:path>
            </a:pathLst>
          </a:custGeom>
          <a:ln w="12192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664708" y="4046220"/>
            <a:ext cx="3931920" cy="2173605"/>
          </a:xfrm>
          <a:prstGeom prst="rect">
            <a:avLst/>
          </a:prstGeom>
          <a:solidFill>
            <a:srgbClr val="A4A4A4"/>
          </a:solidFill>
        </p:spPr>
        <p:txBody>
          <a:bodyPr vert="horz" wrap="square" lIns="0" tIns="128905" rIns="0" bIns="0" rtlCol="0">
            <a:spAutoFit/>
          </a:bodyPr>
          <a:lstStyle/>
          <a:p>
            <a:pPr marL="397510" marR="263525" indent="-287020">
              <a:lnSpc>
                <a:spcPct val="86200"/>
              </a:lnSpc>
              <a:spcBef>
                <a:spcPts val="1015"/>
              </a:spcBef>
              <a:buChar char="•"/>
              <a:tabLst>
                <a:tab pos="397510" algn="l"/>
                <a:tab pos="398145" algn="l"/>
              </a:tabLst>
            </a:pP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Adding 3D to graphs 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introduces 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unnecessary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chart 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10" dirty="0">
                <a:solidFill>
                  <a:srgbClr val="FFFFFF"/>
                </a:solidFill>
                <a:latin typeface="Times New Roman"/>
                <a:cs typeface="Times New Roman"/>
              </a:rPr>
              <a:t>elements</a:t>
            </a:r>
            <a:r>
              <a:rPr sz="29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like</a:t>
            </a:r>
            <a:r>
              <a:rPr sz="29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side</a:t>
            </a:r>
            <a:r>
              <a:rPr sz="29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and </a:t>
            </a:r>
            <a:r>
              <a:rPr sz="2900" spc="-7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FFFFFF"/>
                </a:solidFill>
                <a:latin typeface="Times New Roman"/>
                <a:cs typeface="Times New Roman"/>
              </a:rPr>
              <a:t>floor</a:t>
            </a:r>
            <a:r>
              <a:rPr sz="29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Times New Roman"/>
                <a:cs typeface="Times New Roman"/>
              </a:rPr>
              <a:t>panels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4994" y="6578600"/>
            <a:ext cx="81229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Times New Roman"/>
                <a:cs typeface="Times New Roman"/>
              </a:rPr>
              <a:t>Source: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Knaflic (2015).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Storytelling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with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Data:</a:t>
            </a:r>
            <a:r>
              <a:rPr sz="1400" spc="-8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A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Visualization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Guide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Business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Professionals.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Chapter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2.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7887" y="438657"/>
            <a:ext cx="626935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The</a:t>
            </a:r>
            <a:r>
              <a:rPr spc="-20" dirty="0"/>
              <a:t> </a:t>
            </a:r>
            <a:r>
              <a:rPr dirty="0"/>
              <a:t>Evolution</a:t>
            </a:r>
            <a:r>
              <a:rPr spc="-1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Big</a:t>
            </a:r>
            <a:r>
              <a:rPr spc="-15" dirty="0"/>
              <a:t> </a:t>
            </a:r>
            <a:r>
              <a:rPr dirty="0"/>
              <a:t>Data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989368" y="1738502"/>
            <a:ext cx="465455" cy="225425"/>
            <a:chOff x="989368" y="1738502"/>
            <a:chExt cx="465455" cy="225425"/>
          </a:xfrm>
        </p:grpSpPr>
        <p:sp>
          <p:nvSpPr>
            <p:cNvPr id="4" name="object 4"/>
            <p:cNvSpPr/>
            <p:nvPr/>
          </p:nvSpPr>
          <p:spPr>
            <a:xfrm>
              <a:off x="993940" y="1743074"/>
              <a:ext cx="455930" cy="215900"/>
            </a:xfrm>
            <a:custGeom>
              <a:avLst/>
              <a:gdLst/>
              <a:ahLst/>
              <a:cxnLst/>
              <a:rect l="l" t="t" r="r" b="b"/>
              <a:pathLst>
                <a:path w="455930" h="215900">
                  <a:moveTo>
                    <a:pt x="403313" y="71120"/>
                  </a:moveTo>
                  <a:lnTo>
                    <a:pt x="358355" y="90677"/>
                  </a:lnTo>
                  <a:lnTo>
                    <a:pt x="341568" y="128736"/>
                  </a:lnTo>
                  <a:lnTo>
                    <a:pt x="340448" y="145287"/>
                  </a:lnTo>
                  <a:lnTo>
                    <a:pt x="341542" y="160575"/>
                  </a:lnTo>
                  <a:lnTo>
                    <a:pt x="357847" y="196723"/>
                  </a:lnTo>
                  <a:lnTo>
                    <a:pt x="400011" y="215773"/>
                  </a:lnTo>
                  <a:lnTo>
                    <a:pt x="410796" y="214725"/>
                  </a:lnTo>
                  <a:lnTo>
                    <a:pt x="420665" y="211582"/>
                  </a:lnTo>
                  <a:lnTo>
                    <a:pt x="429604" y="206343"/>
                  </a:lnTo>
                  <a:lnTo>
                    <a:pt x="437603" y="199009"/>
                  </a:lnTo>
                  <a:lnTo>
                    <a:pt x="443516" y="191515"/>
                  </a:lnTo>
                  <a:lnTo>
                    <a:pt x="411314" y="191515"/>
                  </a:lnTo>
                  <a:lnTo>
                    <a:pt x="401551" y="190442"/>
                  </a:lnTo>
                  <a:lnTo>
                    <a:pt x="369764" y="164838"/>
                  </a:lnTo>
                  <a:lnTo>
                    <a:pt x="361530" y="126619"/>
                  </a:lnTo>
                  <a:lnTo>
                    <a:pt x="455764" y="126619"/>
                  </a:lnTo>
                  <a:lnTo>
                    <a:pt x="455099" y="117983"/>
                  </a:lnTo>
                  <a:lnTo>
                    <a:pt x="361530" y="117983"/>
                  </a:lnTo>
                  <a:lnTo>
                    <a:pt x="362888" y="109886"/>
                  </a:lnTo>
                  <a:lnTo>
                    <a:pt x="386803" y="81661"/>
                  </a:lnTo>
                  <a:lnTo>
                    <a:pt x="435584" y="81661"/>
                  </a:lnTo>
                  <a:lnTo>
                    <a:pt x="433174" y="79638"/>
                  </a:lnTo>
                  <a:lnTo>
                    <a:pt x="424268" y="74914"/>
                  </a:lnTo>
                  <a:lnTo>
                    <a:pt x="414315" y="72070"/>
                  </a:lnTo>
                  <a:lnTo>
                    <a:pt x="403313" y="71120"/>
                  </a:lnTo>
                  <a:close/>
                </a:path>
                <a:path w="455930" h="215900">
                  <a:moveTo>
                    <a:pt x="451192" y="159003"/>
                  </a:moveTo>
                  <a:lnTo>
                    <a:pt x="420204" y="191515"/>
                  </a:lnTo>
                  <a:lnTo>
                    <a:pt x="443516" y="191515"/>
                  </a:lnTo>
                  <a:lnTo>
                    <a:pt x="444388" y="190410"/>
                  </a:lnTo>
                  <a:lnTo>
                    <a:pt x="449684" y="181371"/>
                  </a:lnTo>
                  <a:lnTo>
                    <a:pt x="453480" y="171880"/>
                  </a:lnTo>
                  <a:lnTo>
                    <a:pt x="455764" y="161925"/>
                  </a:lnTo>
                  <a:lnTo>
                    <a:pt x="451192" y="159003"/>
                  </a:lnTo>
                  <a:close/>
                </a:path>
                <a:path w="455930" h="215900">
                  <a:moveTo>
                    <a:pt x="435584" y="81661"/>
                  </a:moveTo>
                  <a:lnTo>
                    <a:pt x="400392" y="81661"/>
                  </a:lnTo>
                  <a:lnTo>
                    <a:pt x="405472" y="83312"/>
                  </a:lnTo>
                  <a:lnTo>
                    <a:pt x="415378" y="89662"/>
                  </a:lnTo>
                  <a:lnTo>
                    <a:pt x="419061" y="93979"/>
                  </a:lnTo>
                  <a:lnTo>
                    <a:pt x="421474" y="99567"/>
                  </a:lnTo>
                  <a:lnTo>
                    <a:pt x="423125" y="103124"/>
                  </a:lnTo>
                  <a:lnTo>
                    <a:pt x="424141" y="109347"/>
                  </a:lnTo>
                  <a:lnTo>
                    <a:pt x="424649" y="117983"/>
                  </a:lnTo>
                  <a:lnTo>
                    <a:pt x="455099" y="117983"/>
                  </a:lnTo>
                  <a:lnTo>
                    <a:pt x="454838" y="114593"/>
                  </a:lnTo>
                  <a:lnTo>
                    <a:pt x="452066" y="103854"/>
                  </a:lnTo>
                  <a:lnTo>
                    <a:pt x="447460" y="94400"/>
                  </a:lnTo>
                  <a:lnTo>
                    <a:pt x="441032" y="86233"/>
                  </a:lnTo>
                  <a:lnTo>
                    <a:pt x="435584" y="81661"/>
                  </a:lnTo>
                  <a:close/>
                </a:path>
                <a:path w="455930" h="215900">
                  <a:moveTo>
                    <a:pt x="126809" y="206121"/>
                  </a:moveTo>
                  <a:lnTo>
                    <a:pt x="41236" y="206121"/>
                  </a:lnTo>
                  <a:lnTo>
                    <a:pt x="41236" y="211582"/>
                  </a:lnTo>
                  <a:lnTo>
                    <a:pt x="126809" y="211582"/>
                  </a:lnTo>
                  <a:lnTo>
                    <a:pt x="126809" y="206121"/>
                  </a:lnTo>
                  <a:close/>
                </a:path>
                <a:path w="455930" h="215900">
                  <a:moveTo>
                    <a:pt x="98386" y="22478"/>
                  </a:moveTo>
                  <a:lnTo>
                    <a:pt x="69811" y="22478"/>
                  </a:lnTo>
                  <a:lnTo>
                    <a:pt x="69811" y="187960"/>
                  </a:lnTo>
                  <a:lnTo>
                    <a:pt x="68719" y="195199"/>
                  </a:lnTo>
                  <a:lnTo>
                    <a:pt x="62966" y="203580"/>
                  </a:lnTo>
                  <a:lnTo>
                    <a:pt x="56908" y="206121"/>
                  </a:lnTo>
                  <a:lnTo>
                    <a:pt x="111975" y="206121"/>
                  </a:lnTo>
                  <a:lnTo>
                    <a:pt x="106172" y="204088"/>
                  </a:lnTo>
                  <a:lnTo>
                    <a:pt x="102400" y="199898"/>
                  </a:lnTo>
                  <a:lnTo>
                    <a:pt x="99720" y="196850"/>
                  </a:lnTo>
                  <a:lnTo>
                    <a:pt x="98386" y="189102"/>
                  </a:lnTo>
                  <a:lnTo>
                    <a:pt x="98386" y="22478"/>
                  </a:lnTo>
                  <a:close/>
                </a:path>
                <a:path w="455930" h="215900">
                  <a:moveTo>
                    <a:pt x="167144" y="9778"/>
                  </a:moveTo>
                  <a:lnTo>
                    <a:pt x="2387" y="9778"/>
                  </a:lnTo>
                  <a:lnTo>
                    <a:pt x="0" y="57150"/>
                  </a:lnTo>
                  <a:lnTo>
                    <a:pt x="5664" y="57150"/>
                  </a:lnTo>
                  <a:lnTo>
                    <a:pt x="6350" y="48005"/>
                  </a:lnTo>
                  <a:lnTo>
                    <a:pt x="8534" y="40766"/>
                  </a:lnTo>
                  <a:lnTo>
                    <a:pt x="36118" y="22478"/>
                  </a:lnTo>
                  <a:lnTo>
                    <a:pt x="167740" y="22478"/>
                  </a:lnTo>
                  <a:lnTo>
                    <a:pt x="167144" y="9778"/>
                  </a:lnTo>
                  <a:close/>
                </a:path>
                <a:path w="455930" h="215900">
                  <a:moveTo>
                    <a:pt x="167740" y="22478"/>
                  </a:moveTo>
                  <a:lnTo>
                    <a:pt x="135140" y="22478"/>
                  </a:lnTo>
                  <a:lnTo>
                    <a:pt x="141859" y="23875"/>
                  </a:lnTo>
                  <a:lnTo>
                    <a:pt x="146977" y="26542"/>
                  </a:lnTo>
                  <a:lnTo>
                    <a:pt x="163715" y="57150"/>
                  </a:lnTo>
                  <a:lnTo>
                    <a:pt x="169367" y="57150"/>
                  </a:lnTo>
                  <a:lnTo>
                    <a:pt x="167740" y="22478"/>
                  </a:lnTo>
                  <a:close/>
                </a:path>
                <a:path w="455930" h="215900">
                  <a:moveTo>
                    <a:pt x="248297" y="206248"/>
                  </a:moveTo>
                  <a:lnTo>
                    <a:pt x="180720" y="206248"/>
                  </a:lnTo>
                  <a:lnTo>
                    <a:pt x="180720" y="211582"/>
                  </a:lnTo>
                  <a:lnTo>
                    <a:pt x="248297" y="211582"/>
                  </a:lnTo>
                  <a:lnTo>
                    <a:pt x="248297" y="206248"/>
                  </a:lnTo>
                  <a:close/>
                </a:path>
                <a:path w="455930" h="215900">
                  <a:moveTo>
                    <a:pt x="327113" y="206248"/>
                  </a:moveTo>
                  <a:lnTo>
                    <a:pt x="260197" y="206248"/>
                  </a:lnTo>
                  <a:lnTo>
                    <a:pt x="260197" y="211582"/>
                  </a:lnTo>
                  <a:lnTo>
                    <a:pt x="327113" y="211582"/>
                  </a:lnTo>
                  <a:lnTo>
                    <a:pt x="327113" y="206248"/>
                  </a:lnTo>
                  <a:close/>
                </a:path>
                <a:path w="455930" h="215900">
                  <a:moveTo>
                    <a:pt x="226263" y="19430"/>
                  </a:moveTo>
                  <a:lnTo>
                    <a:pt x="193420" y="19430"/>
                  </a:lnTo>
                  <a:lnTo>
                    <a:pt x="195478" y="20192"/>
                  </a:lnTo>
                  <a:lnTo>
                    <a:pt x="198564" y="22733"/>
                  </a:lnTo>
                  <a:lnTo>
                    <a:pt x="201492" y="46882"/>
                  </a:lnTo>
                  <a:lnTo>
                    <a:pt x="201482" y="190119"/>
                  </a:lnTo>
                  <a:lnTo>
                    <a:pt x="200964" y="195072"/>
                  </a:lnTo>
                  <a:lnTo>
                    <a:pt x="199770" y="197738"/>
                  </a:lnTo>
                  <a:lnTo>
                    <a:pt x="198589" y="200533"/>
                  </a:lnTo>
                  <a:lnTo>
                    <a:pt x="197002" y="202437"/>
                  </a:lnTo>
                  <a:lnTo>
                    <a:pt x="195008" y="203453"/>
                  </a:lnTo>
                  <a:lnTo>
                    <a:pt x="191541" y="205359"/>
                  </a:lnTo>
                  <a:lnTo>
                    <a:pt x="186778" y="206248"/>
                  </a:lnTo>
                  <a:lnTo>
                    <a:pt x="241350" y="206248"/>
                  </a:lnTo>
                  <a:lnTo>
                    <a:pt x="236461" y="205486"/>
                  </a:lnTo>
                  <a:lnTo>
                    <a:pt x="230809" y="202437"/>
                  </a:lnTo>
                  <a:lnTo>
                    <a:pt x="228866" y="200533"/>
                  </a:lnTo>
                  <a:lnTo>
                    <a:pt x="226783" y="195961"/>
                  </a:lnTo>
                  <a:lnTo>
                    <a:pt x="226263" y="190119"/>
                  </a:lnTo>
                  <a:lnTo>
                    <a:pt x="226263" y="108838"/>
                  </a:lnTo>
                  <a:lnTo>
                    <a:pt x="233603" y="100964"/>
                  </a:lnTo>
                  <a:lnTo>
                    <a:pt x="235140" y="99695"/>
                  </a:lnTo>
                  <a:lnTo>
                    <a:pt x="226263" y="99695"/>
                  </a:lnTo>
                  <a:lnTo>
                    <a:pt x="226263" y="19430"/>
                  </a:lnTo>
                  <a:close/>
                </a:path>
                <a:path w="455930" h="215900">
                  <a:moveTo>
                    <a:pt x="301645" y="89280"/>
                  </a:moveTo>
                  <a:lnTo>
                    <a:pt x="265112" y="89280"/>
                  </a:lnTo>
                  <a:lnTo>
                    <a:pt x="269176" y="90424"/>
                  </a:lnTo>
                  <a:lnTo>
                    <a:pt x="272554" y="92837"/>
                  </a:lnTo>
                  <a:lnTo>
                    <a:pt x="282198" y="190119"/>
                  </a:lnTo>
                  <a:lnTo>
                    <a:pt x="282028" y="193166"/>
                  </a:lnTo>
                  <a:lnTo>
                    <a:pt x="281774" y="194817"/>
                  </a:lnTo>
                  <a:lnTo>
                    <a:pt x="280758" y="198627"/>
                  </a:lnTo>
                  <a:lnTo>
                    <a:pt x="279107" y="201422"/>
                  </a:lnTo>
                  <a:lnTo>
                    <a:pt x="276567" y="203326"/>
                  </a:lnTo>
                  <a:lnTo>
                    <a:pt x="274091" y="205359"/>
                  </a:lnTo>
                  <a:lnTo>
                    <a:pt x="269671" y="206248"/>
                  </a:lnTo>
                  <a:lnTo>
                    <a:pt x="320763" y="206248"/>
                  </a:lnTo>
                  <a:lnTo>
                    <a:pt x="316445" y="205612"/>
                  </a:lnTo>
                  <a:lnTo>
                    <a:pt x="314032" y="204215"/>
                  </a:lnTo>
                  <a:lnTo>
                    <a:pt x="306920" y="132587"/>
                  </a:lnTo>
                  <a:lnTo>
                    <a:pt x="306752" y="120917"/>
                  </a:lnTo>
                  <a:lnTo>
                    <a:pt x="306238" y="111236"/>
                  </a:lnTo>
                  <a:lnTo>
                    <a:pt x="305367" y="103530"/>
                  </a:lnTo>
                  <a:lnTo>
                    <a:pt x="304126" y="97789"/>
                  </a:lnTo>
                  <a:lnTo>
                    <a:pt x="301645" y="89280"/>
                  </a:lnTo>
                  <a:close/>
                </a:path>
                <a:path w="455930" h="215900">
                  <a:moveTo>
                    <a:pt x="279488" y="71247"/>
                  </a:moveTo>
                  <a:lnTo>
                    <a:pt x="265353" y="71247"/>
                  </a:lnTo>
                  <a:lnTo>
                    <a:pt x="258914" y="73025"/>
                  </a:lnTo>
                  <a:lnTo>
                    <a:pt x="226263" y="99695"/>
                  </a:lnTo>
                  <a:lnTo>
                    <a:pt x="235140" y="99695"/>
                  </a:lnTo>
                  <a:lnTo>
                    <a:pt x="239903" y="95758"/>
                  </a:lnTo>
                  <a:lnTo>
                    <a:pt x="245173" y="93217"/>
                  </a:lnTo>
                  <a:lnTo>
                    <a:pt x="250431" y="90550"/>
                  </a:lnTo>
                  <a:lnTo>
                    <a:pt x="255485" y="89280"/>
                  </a:lnTo>
                  <a:lnTo>
                    <a:pt x="301645" y="89280"/>
                  </a:lnTo>
                  <a:lnTo>
                    <a:pt x="301459" y="88646"/>
                  </a:lnTo>
                  <a:lnTo>
                    <a:pt x="297268" y="81914"/>
                  </a:lnTo>
                  <a:lnTo>
                    <a:pt x="286219" y="73405"/>
                  </a:lnTo>
                  <a:lnTo>
                    <a:pt x="279488" y="71247"/>
                  </a:lnTo>
                  <a:close/>
                </a:path>
                <a:path w="455930" h="215900">
                  <a:moveTo>
                    <a:pt x="226263" y="0"/>
                  </a:moveTo>
                  <a:lnTo>
                    <a:pt x="219417" y="0"/>
                  </a:lnTo>
                  <a:lnTo>
                    <a:pt x="178638" y="16637"/>
                  </a:lnTo>
                  <a:lnTo>
                    <a:pt x="180720" y="21844"/>
                  </a:lnTo>
                  <a:lnTo>
                    <a:pt x="185394" y="20320"/>
                  </a:lnTo>
                  <a:lnTo>
                    <a:pt x="188760" y="19430"/>
                  </a:lnTo>
                  <a:lnTo>
                    <a:pt x="226263" y="19430"/>
                  </a:lnTo>
                  <a:lnTo>
                    <a:pt x="22626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368" y="1738502"/>
              <a:ext cx="464908" cy="2249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2567813" y="1738502"/>
            <a:ext cx="2433320" cy="615950"/>
            <a:chOff x="2567813" y="1738502"/>
            <a:chExt cx="2433320" cy="61595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4649" y="1748281"/>
              <a:ext cx="578993" cy="2138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075176" y="1809622"/>
              <a:ext cx="631317" cy="15379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67813" y="1738502"/>
              <a:ext cx="1646428" cy="55410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88408" y="2067686"/>
              <a:ext cx="712597" cy="286512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794503" y="1738502"/>
            <a:ext cx="465074" cy="22491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350128" y="1738502"/>
            <a:ext cx="1121156" cy="22491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985354" y="1768982"/>
            <a:ext cx="1518920" cy="585470"/>
            <a:chOff x="985354" y="1768982"/>
            <a:chExt cx="1518920" cy="58547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43811" y="1768982"/>
              <a:ext cx="960120" cy="58521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5354" y="2077465"/>
              <a:ext cx="675043" cy="276733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59295" y="1738502"/>
            <a:ext cx="236600" cy="22072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868794" y="1738502"/>
            <a:ext cx="369570" cy="225425"/>
            <a:chOff x="6868794" y="1738502"/>
            <a:chExt cx="369570" cy="225425"/>
          </a:xfrm>
        </p:grpSpPr>
        <p:sp>
          <p:nvSpPr>
            <p:cNvPr id="18" name="object 18"/>
            <p:cNvSpPr/>
            <p:nvPr/>
          </p:nvSpPr>
          <p:spPr>
            <a:xfrm>
              <a:off x="6873366" y="1743074"/>
              <a:ext cx="360045" cy="215900"/>
            </a:xfrm>
            <a:custGeom>
              <a:avLst/>
              <a:gdLst/>
              <a:ahLst/>
              <a:cxnLst/>
              <a:rect l="l" t="t" r="r" b="b"/>
              <a:pathLst>
                <a:path w="360045" h="215900">
                  <a:moveTo>
                    <a:pt x="307466" y="71120"/>
                  </a:moveTo>
                  <a:lnTo>
                    <a:pt x="262508" y="90677"/>
                  </a:lnTo>
                  <a:lnTo>
                    <a:pt x="245721" y="128736"/>
                  </a:lnTo>
                  <a:lnTo>
                    <a:pt x="244601" y="145287"/>
                  </a:lnTo>
                  <a:lnTo>
                    <a:pt x="245695" y="160575"/>
                  </a:lnTo>
                  <a:lnTo>
                    <a:pt x="262000" y="196723"/>
                  </a:lnTo>
                  <a:lnTo>
                    <a:pt x="304037" y="215773"/>
                  </a:lnTo>
                  <a:lnTo>
                    <a:pt x="314896" y="214725"/>
                  </a:lnTo>
                  <a:lnTo>
                    <a:pt x="324802" y="211582"/>
                  </a:lnTo>
                  <a:lnTo>
                    <a:pt x="333755" y="206343"/>
                  </a:lnTo>
                  <a:lnTo>
                    <a:pt x="341756" y="199009"/>
                  </a:lnTo>
                  <a:lnTo>
                    <a:pt x="347669" y="191515"/>
                  </a:lnTo>
                  <a:lnTo>
                    <a:pt x="315467" y="191515"/>
                  </a:lnTo>
                  <a:lnTo>
                    <a:pt x="305704" y="190442"/>
                  </a:lnTo>
                  <a:lnTo>
                    <a:pt x="273917" y="164838"/>
                  </a:lnTo>
                  <a:lnTo>
                    <a:pt x="265683" y="126619"/>
                  </a:lnTo>
                  <a:lnTo>
                    <a:pt x="359917" y="126619"/>
                  </a:lnTo>
                  <a:lnTo>
                    <a:pt x="359252" y="117983"/>
                  </a:lnTo>
                  <a:lnTo>
                    <a:pt x="265683" y="117983"/>
                  </a:lnTo>
                  <a:lnTo>
                    <a:pt x="267041" y="109886"/>
                  </a:lnTo>
                  <a:lnTo>
                    <a:pt x="290956" y="81661"/>
                  </a:lnTo>
                  <a:lnTo>
                    <a:pt x="339737" y="81661"/>
                  </a:lnTo>
                  <a:lnTo>
                    <a:pt x="337327" y="79638"/>
                  </a:lnTo>
                  <a:lnTo>
                    <a:pt x="328422" y="74914"/>
                  </a:lnTo>
                  <a:lnTo>
                    <a:pt x="318468" y="72070"/>
                  </a:lnTo>
                  <a:lnTo>
                    <a:pt x="307466" y="71120"/>
                  </a:lnTo>
                  <a:close/>
                </a:path>
                <a:path w="360045" h="215900">
                  <a:moveTo>
                    <a:pt x="355346" y="159003"/>
                  </a:moveTo>
                  <a:lnTo>
                    <a:pt x="324357" y="191515"/>
                  </a:lnTo>
                  <a:lnTo>
                    <a:pt x="347669" y="191515"/>
                  </a:lnTo>
                  <a:lnTo>
                    <a:pt x="348541" y="190410"/>
                  </a:lnTo>
                  <a:lnTo>
                    <a:pt x="353837" y="181371"/>
                  </a:lnTo>
                  <a:lnTo>
                    <a:pt x="357633" y="171880"/>
                  </a:lnTo>
                  <a:lnTo>
                    <a:pt x="359917" y="161925"/>
                  </a:lnTo>
                  <a:lnTo>
                    <a:pt x="355346" y="159003"/>
                  </a:lnTo>
                  <a:close/>
                </a:path>
                <a:path w="360045" h="215900">
                  <a:moveTo>
                    <a:pt x="339737" y="81661"/>
                  </a:moveTo>
                  <a:lnTo>
                    <a:pt x="304546" y="81661"/>
                  </a:lnTo>
                  <a:lnTo>
                    <a:pt x="309625" y="83312"/>
                  </a:lnTo>
                  <a:lnTo>
                    <a:pt x="319531" y="89662"/>
                  </a:lnTo>
                  <a:lnTo>
                    <a:pt x="323214" y="93979"/>
                  </a:lnTo>
                  <a:lnTo>
                    <a:pt x="325627" y="99567"/>
                  </a:lnTo>
                  <a:lnTo>
                    <a:pt x="327278" y="103124"/>
                  </a:lnTo>
                  <a:lnTo>
                    <a:pt x="328294" y="109347"/>
                  </a:lnTo>
                  <a:lnTo>
                    <a:pt x="328802" y="117983"/>
                  </a:lnTo>
                  <a:lnTo>
                    <a:pt x="359252" y="117983"/>
                  </a:lnTo>
                  <a:lnTo>
                    <a:pt x="358991" y="114593"/>
                  </a:lnTo>
                  <a:lnTo>
                    <a:pt x="356219" y="103854"/>
                  </a:lnTo>
                  <a:lnTo>
                    <a:pt x="351613" y="94400"/>
                  </a:lnTo>
                  <a:lnTo>
                    <a:pt x="345185" y="86233"/>
                  </a:lnTo>
                  <a:lnTo>
                    <a:pt x="339737" y="81661"/>
                  </a:lnTo>
                  <a:close/>
                </a:path>
                <a:path w="360045" h="215900">
                  <a:moveTo>
                    <a:pt x="46100" y="85725"/>
                  </a:moveTo>
                  <a:lnTo>
                    <a:pt x="21589" y="85725"/>
                  </a:lnTo>
                  <a:lnTo>
                    <a:pt x="21589" y="187198"/>
                  </a:lnTo>
                  <a:lnTo>
                    <a:pt x="22605" y="194437"/>
                  </a:lnTo>
                  <a:lnTo>
                    <a:pt x="24764" y="199262"/>
                  </a:lnTo>
                  <a:lnTo>
                    <a:pt x="26797" y="203962"/>
                  </a:lnTo>
                  <a:lnTo>
                    <a:pt x="29972" y="207517"/>
                  </a:lnTo>
                  <a:lnTo>
                    <a:pt x="34416" y="210058"/>
                  </a:lnTo>
                  <a:lnTo>
                    <a:pt x="38734" y="212598"/>
                  </a:lnTo>
                  <a:lnTo>
                    <a:pt x="43179" y="213867"/>
                  </a:lnTo>
                  <a:lnTo>
                    <a:pt x="54482" y="213867"/>
                  </a:lnTo>
                  <a:lnTo>
                    <a:pt x="76318" y="196596"/>
                  </a:lnTo>
                  <a:lnTo>
                    <a:pt x="55752" y="196596"/>
                  </a:lnTo>
                  <a:lnTo>
                    <a:pt x="52450" y="195072"/>
                  </a:lnTo>
                  <a:lnTo>
                    <a:pt x="49406" y="191392"/>
                  </a:lnTo>
                  <a:lnTo>
                    <a:pt x="47371" y="188849"/>
                  </a:lnTo>
                  <a:lnTo>
                    <a:pt x="46100" y="183007"/>
                  </a:lnTo>
                  <a:lnTo>
                    <a:pt x="46100" y="85725"/>
                  </a:lnTo>
                  <a:close/>
                </a:path>
                <a:path w="360045" h="215900">
                  <a:moveTo>
                    <a:pt x="82168" y="184530"/>
                  </a:moveTo>
                  <a:lnTo>
                    <a:pt x="76326" y="184530"/>
                  </a:lnTo>
                  <a:lnTo>
                    <a:pt x="74675" y="188467"/>
                  </a:lnTo>
                  <a:lnTo>
                    <a:pt x="72262" y="191515"/>
                  </a:lnTo>
                  <a:lnTo>
                    <a:pt x="66166" y="195579"/>
                  </a:lnTo>
                  <a:lnTo>
                    <a:pt x="62991" y="196596"/>
                  </a:lnTo>
                  <a:lnTo>
                    <a:pt x="76318" y="196596"/>
                  </a:lnTo>
                  <a:lnTo>
                    <a:pt x="79313" y="191392"/>
                  </a:lnTo>
                  <a:lnTo>
                    <a:pt x="82168" y="184530"/>
                  </a:lnTo>
                  <a:close/>
                </a:path>
                <a:path w="360045" h="215900">
                  <a:moveTo>
                    <a:pt x="46100" y="30479"/>
                  </a:moveTo>
                  <a:lnTo>
                    <a:pt x="41528" y="30479"/>
                  </a:lnTo>
                  <a:lnTo>
                    <a:pt x="37464" y="40512"/>
                  </a:lnTo>
                  <a:lnTo>
                    <a:pt x="34289" y="47371"/>
                  </a:lnTo>
                  <a:lnTo>
                    <a:pt x="5460" y="78612"/>
                  </a:lnTo>
                  <a:lnTo>
                    <a:pt x="0" y="80772"/>
                  </a:lnTo>
                  <a:lnTo>
                    <a:pt x="0" y="85725"/>
                  </a:lnTo>
                  <a:lnTo>
                    <a:pt x="77977" y="85725"/>
                  </a:lnTo>
                  <a:lnTo>
                    <a:pt x="77977" y="75311"/>
                  </a:lnTo>
                  <a:lnTo>
                    <a:pt x="46100" y="75311"/>
                  </a:lnTo>
                  <a:lnTo>
                    <a:pt x="46100" y="30479"/>
                  </a:lnTo>
                  <a:close/>
                </a:path>
                <a:path w="360045" h="215900">
                  <a:moveTo>
                    <a:pt x="152400" y="206248"/>
                  </a:moveTo>
                  <a:lnTo>
                    <a:pt x="84835" y="206248"/>
                  </a:lnTo>
                  <a:lnTo>
                    <a:pt x="84835" y="211582"/>
                  </a:lnTo>
                  <a:lnTo>
                    <a:pt x="152400" y="211582"/>
                  </a:lnTo>
                  <a:lnTo>
                    <a:pt x="152400" y="206248"/>
                  </a:lnTo>
                  <a:close/>
                </a:path>
                <a:path w="360045" h="215900">
                  <a:moveTo>
                    <a:pt x="231266" y="206248"/>
                  </a:moveTo>
                  <a:lnTo>
                    <a:pt x="164337" y="206248"/>
                  </a:lnTo>
                  <a:lnTo>
                    <a:pt x="164337" y="211582"/>
                  </a:lnTo>
                  <a:lnTo>
                    <a:pt x="231266" y="211582"/>
                  </a:lnTo>
                  <a:lnTo>
                    <a:pt x="231266" y="206248"/>
                  </a:lnTo>
                  <a:close/>
                </a:path>
                <a:path w="360045" h="215900">
                  <a:moveTo>
                    <a:pt x="130428" y="19430"/>
                  </a:moveTo>
                  <a:lnTo>
                    <a:pt x="97535" y="19430"/>
                  </a:lnTo>
                  <a:lnTo>
                    <a:pt x="99694" y="20192"/>
                  </a:lnTo>
                  <a:lnTo>
                    <a:pt x="102742" y="22733"/>
                  </a:lnTo>
                  <a:lnTo>
                    <a:pt x="105596" y="190119"/>
                  </a:lnTo>
                  <a:lnTo>
                    <a:pt x="105155" y="195072"/>
                  </a:lnTo>
                  <a:lnTo>
                    <a:pt x="103885" y="197738"/>
                  </a:lnTo>
                  <a:lnTo>
                    <a:pt x="102742" y="200533"/>
                  </a:lnTo>
                  <a:lnTo>
                    <a:pt x="101091" y="202437"/>
                  </a:lnTo>
                  <a:lnTo>
                    <a:pt x="95630" y="205359"/>
                  </a:lnTo>
                  <a:lnTo>
                    <a:pt x="90931" y="206248"/>
                  </a:lnTo>
                  <a:lnTo>
                    <a:pt x="145541" y="206248"/>
                  </a:lnTo>
                  <a:lnTo>
                    <a:pt x="130428" y="190119"/>
                  </a:lnTo>
                  <a:lnTo>
                    <a:pt x="130428" y="108838"/>
                  </a:lnTo>
                  <a:lnTo>
                    <a:pt x="137794" y="100964"/>
                  </a:lnTo>
                  <a:lnTo>
                    <a:pt x="139312" y="99695"/>
                  </a:lnTo>
                  <a:lnTo>
                    <a:pt x="130428" y="99695"/>
                  </a:lnTo>
                  <a:lnTo>
                    <a:pt x="130428" y="19430"/>
                  </a:lnTo>
                  <a:close/>
                </a:path>
                <a:path w="360045" h="215900">
                  <a:moveTo>
                    <a:pt x="205798" y="89280"/>
                  </a:moveTo>
                  <a:lnTo>
                    <a:pt x="169290" y="89280"/>
                  </a:lnTo>
                  <a:lnTo>
                    <a:pt x="173354" y="90424"/>
                  </a:lnTo>
                  <a:lnTo>
                    <a:pt x="176656" y="92837"/>
                  </a:lnTo>
                  <a:lnTo>
                    <a:pt x="186351" y="190119"/>
                  </a:lnTo>
                  <a:lnTo>
                    <a:pt x="186181" y="193166"/>
                  </a:lnTo>
                  <a:lnTo>
                    <a:pt x="185927" y="194817"/>
                  </a:lnTo>
                  <a:lnTo>
                    <a:pt x="184911" y="198627"/>
                  </a:lnTo>
                  <a:lnTo>
                    <a:pt x="183260" y="201422"/>
                  </a:lnTo>
                  <a:lnTo>
                    <a:pt x="180721" y="203326"/>
                  </a:lnTo>
                  <a:lnTo>
                    <a:pt x="178180" y="205359"/>
                  </a:lnTo>
                  <a:lnTo>
                    <a:pt x="173862" y="206248"/>
                  </a:lnTo>
                  <a:lnTo>
                    <a:pt x="224916" y="206248"/>
                  </a:lnTo>
                  <a:lnTo>
                    <a:pt x="220599" y="205612"/>
                  </a:lnTo>
                  <a:lnTo>
                    <a:pt x="218185" y="204215"/>
                  </a:lnTo>
                  <a:lnTo>
                    <a:pt x="211074" y="132587"/>
                  </a:lnTo>
                  <a:lnTo>
                    <a:pt x="210905" y="120917"/>
                  </a:lnTo>
                  <a:lnTo>
                    <a:pt x="210391" y="111236"/>
                  </a:lnTo>
                  <a:lnTo>
                    <a:pt x="209520" y="103530"/>
                  </a:lnTo>
                  <a:lnTo>
                    <a:pt x="208279" y="97789"/>
                  </a:lnTo>
                  <a:lnTo>
                    <a:pt x="205798" y="89280"/>
                  </a:lnTo>
                  <a:close/>
                </a:path>
                <a:path w="360045" h="215900">
                  <a:moveTo>
                    <a:pt x="183641" y="71247"/>
                  </a:moveTo>
                  <a:lnTo>
                    <a:pt x="169544" y="71247"/>
                  </a:lnTo>
                  <a:lnTo>
                    <a:pt x="163067" y="73025"/>
                  </a:lnTo>
                  <a:lnTo>
                    <a:pt x="130428" y="99695"/>
                  </a:lnTo>
                  <a:lnTo>
                    <a:pt x="139312" y="99695"/>
                  </a:lnTo>
                  <a:lnTo>
                    <a:pt x="144017" y="95758"/>
                  </a:lnTo>
                  <a:lnTo>
                    <a:pt x="149351" y="93217"/>
                  </a:lnTo>
                  <a:lnTo>
                    <a:pt x="154558" y="90550"/>
                  </a:lnTo>
                  <a:lnTo>
                    <a:pt x="159638" y="89280"/>
                  </a:lnTo>
                  <a:lnTo>
                    <a:pt x="205798" y="89280"/>
                  </a:lnTo>
                  <a:lnTo>
                    <a:pt x="205612" y="88646"/>
                  </a:lnTo>
                  <a:lnTo>
                    <a:pt x="201422" y="81914"/>
                  </a:lnTo>
                  <a:lnTo>
                    <a:pt x="190373" y="73405"/>
                  </a:lnTo>
                  <a:lnTo>
                    <a:pt x="183641" y="71247"/>
                  </a:lnTo>
                  <a:close/>
                </a:path>
                <a:path w="360045" h="215900">
                  <a:moveTo>
                    <a:pt x="130428" y="0"/>
                  </a:moveTo>
                  <a:lnTo>
                    <a:pt x="123571" y="0"/>
                  </a:lnTo>
                  <a:lnTo>
                    <a:pt x="82803" y="16637"/>
                  </a:lnTo>
                  <a:lnTo>
                    <a:pt x="84835" y="21844"/>
                  </a:lnTo>
                  <a:lnTo>
                    <a:pt x="89534" y="20320"/>
                  </a:lnTo>
                  <a:lnTo>
                    <a:pt x="92963" y="19430"/>
                  </a:lnTo>
                  <a:lnTo>
                    <a:pt x="130428" y="19430"/>
                  </a:lnTo>
                  <a:lnTo>
                    <a:pt x="1304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68794" y="1738502"/>
              <a:ext cx="369061" cy="224917"/>
            </a:xfrm>
            <a:prstGeom prst="rect">
              <a:avLst/>
            </a:prstGeom>
          </p:spPr>
        </p:pic>
      </p:grpSp>
      <p:grpSp>
        <p:nvGrpSpPr>
          <p:cNvPr id="20" name="object 20"/>
          <p:cNvGrpSpPr/>
          <p:nvPr/>
        </p:nvGrpSpPr>
        <p:grpSpPr>
          <a:xfrm>
            <a:off x="7127747" y="1738502"/>
            <a:ext cx="1225550" cy="615950"/>
            <a:chOff x="7127747" y="1738502"/>
            <a:chExt cx="1225550" cy="615950"/>
          </a:xfrm>
        </p:grpSpPr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328280" y="1738502"/>
              <a:ext cx="605663" cy="28651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27747" y="2067686"/>
              <a:ext cx="1225169" cy="286512"/>
            </a:xfrm>
            <a:prstGeom prst="rect">
              <a:avLst/>
            </a:prstGeom>
          </p:spPr>
        </p:pic>
      </p:grpSp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8012303" y="1744217"/>
            <a:ext cx="718566" cy="21920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8813927" y="1738502"/>
            <a:ext cx="665734" cy="224917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8768842" y="1738502"/>
            <a:ext cx="1809750" cy="554355"/>
            <a:chOff x="8768842" y="1738502"/>
            <a:chExt cx="1809750" cy="554355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58655" y="1738502"/>
              <a:ext cx="1019428" cy="2865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768842" y="2067686"/>
              <a:ext cx="971296" cy="224917"/>
            </a:xfrm>
            <a:prstGeom prst="rect">
              <a:avLst/>
            </a:prstGeom>
          </p:spPr>
        </p:pic>
      </p:grpSp>
      <p:pic>
        <p:nvPicPr>
          <p:cNvPr id="28" name="object 28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660760" y="1738502"/>
            <a:ext cx="859155" cy="286512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082159" y="2067686"/>
            <a:ext cx="507111" cy="224917"/>
          </a:xfrm>
          <a:prstGeom prst="rect">
            <a:avLst/>
          </a:prstGeom>
        </p:spPr>
      </p:pic>
      <p:pic>
        <p:nvPicPr>
          <p:cNvPr id="30" name="object 30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5666613" y="2138933"/>
            <a:ext cx="241808" cy="153670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5987922" y="2067686"/>
            <a:ext cx="370840" cy="225425"/>
            <a:chOff x="5987922" y="2067686"/>
            <a:chExt cx="370840" cy="225425"/>
          </a:xfrm>
        </p:grpSpPr>
        <p:sp>
          <p:nvSpPr>
            <p:cNvPr id="32" name="object 32"/>
            <p:cNvSpPr/>
            <p:nvPr/>
          </p:nvSpPr>
          <p:spPr>
            <a:xfrm>
              <a:off x="5992494" y="2072258"/>
              <a:ext cx="361950" cy="215900"/>
            </a:xfrm>
            <a:custGeom>
              <a:avLst/>
              <a:gdLst/>
              <a:ahLst/>
              <a:cxnLst/>
              <a:rect l="l" t="t" r="r" b="b"/>
              <a:pathLst>
                <a:path w="361950" h="215900">
                  <a:moveTo>
                    <a:pt x="308990" y="71119"/>
                  </a:moveTo>
                  <a:lnTo>
                    <a:pt x="264032" y="90677"/>
                  </a:lnTo>
                  <a:lnTo>
                    <a:pt x="247245" y="128736"/>
                  </a:lnTo>
                  <a:lnTo>
                    <a:pt x="246125" y="145287"/>
                  </a:lnTo>
                  <a:lnTo>
                    <a:pt x="247219" y="160575"/>
                  </a:lnTo>
                  <a:lnTo>
                    <a:pt x="263525" y="196723"/>
                  </a:lnTo>
                  <a:lnTo>
                    <a:pt x="305688" y="215773"/>
                  </a:lnTo>
                  <a:lnTo>
                    <a:pt x="316474" y="214725"/>
                  </a:lnTo>
                  <a:lnTo>
                    <a:pt x="326342" y="211582"/>
                  </a:lnTo>
                  <a:lnTo>
                    <a:pt x="335281" y="206343"/>
                  </a:lnTo>
                  <a:lnTo>
                    <a:pt x="343280" y="199008"/>
                  </a:lnTo>
                  <a:lnTo>
                    <a:pt x="349193" y="191515"/>
                  </a:lnTo>
                  <a:lnTo>
                    <a:pt x="316991" y="191515"/>
                  </a:lnTo>
                  <a:lnTo>
                    <a:pt x="307228" y="190442"/>
                  </a:lnTo>
                  <a:lnTo>
                    <a:pt x="275441" y="164838"/>
                  </a:lnTo>
                  <a:lnTo>
                    <a:pt x="267207" y="126618"/>
                  </a:lnTo>
                  <a:lnTo>
                    <a:pt x="361441" y="126618"/>
                  </a:lnTo>
                  <a:lnTo>
                    <a:pt x="360776" y="117982"/>
                  </a:lnTo>
                  <a:lnTo>
                    <a:pt x="267207" y="117982"/>
                  </a:lnTo>
                  <a:lnTo>
                    <a:pt x="268565" y="109886"/>
                  </a:lnTo>
                  <a:lnTo>
                    <a:pt x="292480" y="81661"/>
                  </a:lnTo>
                  <a:lnTo>
                    <a:pt x="341261" y="81661"/>
                  </a:lnTo>
                  <a:lnTo>
                    <a:pt x="338851" y="79638"/>
                  </a:lnTo>
                  <a:lnTo>
                    <a:pt x="329945" y="74914"/>
                  </a:lnTo>
                  <a:lnTo>
                    <a:pt x="319992" y="72070"/>
                  </a:lnTo>
                  <a:lnTo>
                    <a:pt x="308990" y="71119"/>
                  </a:lnTo>
                  <a:close/>
                </a:path>
                <a:path w="361950" h="215900">
                  <a:moveTo>
                    <a:pt x="356869" y="159003"/>
                  </a:moveTo>
                  <a:lnTo>
                    <a:pt x="325881" y="191515"/>
                  </a:lnTo>
                  <a:lnTo>
                    <a:pt x="349193" y="191515"/>
                  </a:lnTo>
                  <a:lnTo>
                    <a:pt x="350065" y="190410"/>
                  </a:lnTo>
                  <a:lnTo>
                    <a:pt x="355361" y="181371"/>
                  </a:lnTo>
                  <a:lnTo>
                    <a:pt x="359157" y="171880"/>
                  </a:lnTo>
                  <a:lnTo>
                    <a:pt x="361441" y="161925"/>
                  </a:lnTo>
                  <a:lnTo>
                    <a:pt x="356869" y="159003"/>
                  </a:lnTo>
                  <a:close/>
                </a:path>
                <a:path w="361950" h="215900">
                  <a:moveTo>
                    <a:pt x="341261" y="81661"/>
                  </a:moveTo>
                  <a:lnTo>
                    <a:pt x="306069" y="81661"/>
                  </a:lnTo>
                  <a:lnTo>
                    <a:pt x="311150" y="83312"/>
                  </a:lnTo>
                  <a:lnTo>
                    <a:pt x="321055" y="89662"/>
                  </a:lnTo>
                  <a:lnTo>
                    <a:pt x="324738" y="93979"/>
                  </a:lnTo>
                  <a:lnTo>
                    <a:pt x="327151" y="99567"/>
                  </a:lnTo>
                  <a:lnTo>
                    <a:pt x="328802" y="103124"/>
                  </a:lnTo>
                  <a:lnTo>
                    <a:pt x="329818" y="109346"/>
                  </a:lnTo>
                  <a:lnTo>
                    <a:pt x="330326" y="117982"/>
                  </a:lnTo>
                  <a:lnTo>
                    <a:pt x="360776" y="117982"/>
                  </a:lnTo>
                  <a:lnTo>
                    <a:pt x="360515" y="114593"/>
                  </a:lnTo>
                  <a:lnTo>
                    <a:pt x="357743" y="103854"/>
                  </a:lnTo>
                  <a:lnTo>
                    <a:pt x="353137" y="94400"/>
                  </a:lnTo>
                  <a:lnTo>
                    <a:pt x="346709" y="86232"/>
                  </a:lnTo>
                  <a:lnTo>
                    <a:pt x="341261" y="81661"/>
                  </a:lnTo>
                  <a:close/>
                </a:path>
                <a:path w="361950" h="215900">
                  <a:moveTo>
                    <a:pt x="46100" y="85725"/>
                  </a:moveTo>
                  <a:lnTo>
                    <a:pt x="21589" y="85725"/>
                  </a:lnTo>
                  <a:lnTo>
                    <a:pt x="21589" y="187198"/>
                  </a:lnTo>
                  <a:lnTo>
                    <a:pt x="22605" y="194437"/>
                  </a:lnTo>
                  <a:lnTo>
                    <a:pt x="24764" y="199262"/>
                  </a:lnTo>
                  <a:lnTo>
                    <a:pt x="26796" y="203962"/>
                  </a:lnTo>
                  <a:lnTo>
                    <a:pt x="29971" y="207517"/>
                  </a:lnTo>
                  <a:lnTo>
                    <a:pt x="34416" y="210057"/>
                  </a:lnTo>
                  <a:lnTo>
                    <a:pt x="38734" y="212598"/>
                  </a:lnTo>
                  <a:lnTo>
                    <a:pt x="43179" y="213867"/>
                  </a:lnTo>
                  <a:lnTo>
                    <a:pt x="54482" y="213867"/>
                  </a:lnTo>
                  <a:lnTo>
                    <a:pt x="76318" y="196595"/>
                  </a:lnTo>
                  <a:lnTo>
                    <a:pt x="55752" y="196595"/>
                  </a:lnTo>
                  <a:lnTo>
                    <a:pt x="52450" y="195071"/>
                  </a:lnTo>
                  <a:lnTo>
                    <a:pt x="49406" y="191392"/>
                  </a:lnTo>
                  <a:lnTo>
                    <a:pt x="47370" y="188849"/>
                  </a:lnTo>
                  <a:lnTo>
                    <a:pt x="46100" y="183006"/>
                  </a:lnTo>
                  <a:lnTo>
                    <a:pt x="46100" y="85725"/>
                  </a:lnTo>
                  <a:close/>
                </a:path>
                <a:path w="361950" h="215900">
                  <a:moveTo>
                    <a:pt x="82168" y="184530"/>
                  </a:moveTo>
                  <a:lnTo>
                    <a:pt x="76326" y="184530"/>
                  </a:lnTo>
                  <a:lnTo>
                    <a:pt x="74675" y="188467"/>
                  </a:lnTo>
                  <a:lnTo>
                    <a:pt x="72262" y="191515"/>
                  </a:lnTo>
                  <a:lnTo>
                    <a:pt x="66166" y="195579"/>
                  </a:lnTo>
                  <a:lnTo>
                    <a:pt x="62991" y="196595"/>
                  </a:lnTo>
                  <a:lnTo>
                    <a:pt x="76318" y="196595"/>
                  </a:lnTo>
                  <a:lnTo>
                    <a:pt x="79313" y="191392"/>
                  </a:lnTo>
                  <a:lnTo>
                    <a:pt x="82168" y="184530"/>
                  </a:lnTo>
                  <a:close/>
                </a:path>
                <a:path w="361950" h="215900">
                  <a:moveTo>
                    <a:pt x="46100" y="30479"/>
                  </a:moveTo>
                  <a:lnTo>
                    <a:pt x="41528" y="30479"/>
                  </a:lnTo>
                  <a:lnTo>
                    <a:pt x="37464" y="40512"/>
                  </a:lnTo>
                  <a:lnTo>
                    <a:pt x="34289" y="47370"/>
                  </a:lnTo>
                  <a:lnTo>
                    <a:pt x="5460" y="78612"/>
                  </a:lnTo>
                  <a:lnTo>
                    <a:pt x="0" y="80771"/>
                  </a:lnTo>
                  <a:lnTo>
                    <a:pt x="0" y="85725"/>
                  </a:lnTo>
                  <a:lnTo>
                    <a:pt x="77977" y="85725"/>
                  </a:lnTo>
                  <a:lnTo>
                    <a:pt x="77977" y="75311"/>
                  </a:lnTo>
                  <a:lnTo>
                    <a:pt x="46100" y="75311"/>
                  </a:lnTo>
                  <a:lnTo>
                    <a:pt x="46100" y="30479"/>
                  </a:lnTo>
                  <a:close/>
                </a:path>
                <a:path w="361950" h="215900">
                  <a:moveTo>
                    <a:pt x="153924" y="206248"/>
                  </a:moveTo>
                  <a:lnTo>
                    <a:pt x="86359" y="206248"/>
                  </a:lnTo>
                  <a:lnTo>
                    <a:pt x="86359" y="211581"/>
                  </a:lnTo>
                  <a:lnTo>
                    <a:pt x="153924" y="211581"/>
                  </a:lnTo>
                  <a:lnTo>
                    <a:pt x="153924" y="206248"/>
                  </a:lnTo>
                  <a:close/>
                </a:path>
                <a:path w="361950" h="215900">
                  <a:moveTo>
                    <a:pt x="232790" y="206248"/>
                  </a:moveTo>
                  <a:lnTo>
                    <a:pt x="165862" y="206248"/>
                  </a:lnTo>
                  <a:lnTo>
                    <a:pt x="165862" y="211581"/>
                  </a:lnTo>
                  <a:lnTo>
                    <a:pt x="232790" y="211581"/>
                  </a:lnTo>
                  <a:lnTo>
                    <a:pt x="232790" y="206248"/>
                  </a:lnTo>
                  <a:close/>
                </a:path>
                <a:path w="361950" h="215900">
                  <a:moveTo>
                    <a:pt x="131952" y="19430"/>
                  </a:moveTo>
                  <a:lnTo>
                    <a:pt x="99059" y="19430"/>
                  </a:lnTo>
                  <a:lnTo>
                    <a:pt x="101218" y="20192"/>
                  </a:lnTo>
                  <a:lnTo>
                    <a:pt x="104266" y="22732"/>
                  </a:lnTo>
                  <a:lnTo>
                    <a:pt x="107120" y="190118"/>
                  </a:lnTo>
                  <a:lnTo>
                    <a:pt x="106679" y="195071"/>
                  </a:lnTo>
                  <a:lnTo>
                    <a:pt x="105409" y="197738"/>
                  </a:lnTo>
                  <a:lnTo>
                    <a:pt x="104266" y="200532"/>
                  </a:lnTo>
                  <a:lnTo>
                    <a:pt x="102615" y="202437"/>
                  </a:lnTo>
                  <a:lnTo>
                    <a:pt x="97154" y="205358"/>
                  </a:lnTo>
                  <a:lnTo>
                    <a:pt x="92455" y="206248"/>
                  </a:lnTo>
                  <a:lnTo>
                    <a:pt x="147065" y="206248"/>
                  </a:lnTo>
                  <a:lnTo>
                    <a:pt x="131952" y="190118"/>
                  </a:lnTo>
                  <a:lnTo>
                    <a:pt x="131952" y="108838"/>
                  </a:lnTo>
                  <a:lnTo>
                    <a:pt x="139318" y="100964"/>
                  </a:lnTo>
                  <a:lnTo>
                    <a:pt x="140836" y="99694"/>
                  </a:lnTo>
                  <a:lnTo>
                    <a:pt x="131952" y="99694"/>
                  </a:lnTo>
                  <a:lnTo>
                    <a:pt x="131952" y="19430"/>
                  </a:lnTo>
                  <a:close/>
                </a:path>
                <a:path w="361950" h="215900">
                  <a:moveTo>
                    <a:pt x="207322" y="89280"/>
                  </a:moveTo>
                  <a:lnTo>
                    <a:pt x="170814" y="89280"/>
                  </a:lnTo>
                  <a:lnTo>
                    <a:pt x="174878" y="90424"/>
                  </a:lnTo>
                  <a:lnTo>
                    <a:pt x="178180" y="92837"/>
                  </a:lnTo>
                  <a:lnTo>
                    <a:pt x="187875" y="190118"/>
                  </a:lnTo>
                  <a:lnTo>
                    <a:pt x="187705" y="193166"/>
                  </a:lnTo>
                  <a:lnTo>
                    <a:pt x="187451" y="194817"/>
                  </a:lnTo>
                  <a:lnTo>
                    <a:pt x="186435" y="198627"/>
                  </a:lnTo>
                  <a:lnTo>
                    <a:pt x="184784" y="201421"/>
                  </a:lnTo>
                  <a:lnTo>
                    <a:pt x="182244" y="203326"/>
                  </a:lnTo>
                  <a:lnTo>
                    <a:pt x="179704" y="205358"/>
                  </a:lnTo>
                  <a:lnTo>
                    <a:pt x="175387" y="206248"/>
                  </a:lnTo>
                  <a:lnTo>
                    <a:pt x="226440" y="206248"/>
                  </a:lnTo>
                  <a:lnTo>
                    <a:pt x="222122" y="205612"/>
                  </a:lnTo>
                  <a:lnTo>
                    <a:pt x="219709" y="204215"/>
                  </a:lnTo>
                  <a:lnTo>
                    <a:pt x="212597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3" y="97789"/>
                  </a:lnTo>
                  <a:lnTo>
                    <a:pt x="207322" y="89280"/>
                  </a:lnTo>
                  <a:close/>
                </a:path>
                <a:path w="361950" h="215900">
                  <a:moveTo>
                    <a:pt x="185165" y="71246"/>
                  </a:moveTo>
                  <a:lnTo>
                    <a:pt x="171068" y="71246"/>
                  </a:lnTo>
                  <a:lnTo>
                    <a:pt x="164591" y="73025"/>
                  </a:lnTo>
                  <a:lnTo>
                    <a:pt x="131952" y="99694"/>
                  </a:lnTo>
                  <a:lnTo>
                    <a:pt x="140836" y="99694"/>
                  </a:lnTo>
                  <a:lnTo>
                    <a:pt x="145541" y="95757"/>
                  </a:lnTo>
                  <a:lnTo>
                    <a:pt x="150875" y="93217"/>
                  </a:lnTo>
                  <a:lnTo>
                    <a:pt x="156082" y="90550"/>
                  </a:lnTo>
                  <a:lnTo>
                    <a:pt x="161162" y="89280"/>
                  </a:lnTo>
                  <a:lnTo>
                    <a:pt x="207322" y="89280"/>
                  </a:lnTo>
                  <a:lnTo>
                    <a:pt x="207137" y="88645"/>
                  </a:lnTo>
                  <a:lnTo>
                    <a:pt x="202945" y="81914"/>
                  </a:lnTo>
                  <a:lnTo>
                    <a:pt x="191896" y="73405"/>
                  </a:lnTo>
                  <a:lnTo>
                    <a:pt x="185165" y="71246"/>
                  </a:lnTo>
                  <a:close/>
                </a:path>
                <a:path w="361950" h="215900">
                  <a:moveTo>
                    <a:pt x="131952" y="0"/>
                  </a:moveTo>
                  <a:lnTo>
                    <a:pt x="125094" y="0"/>
                  </a:lnTo>
                  <a:lnTo>
                    <a:pt x="84327" y="16637"/>
                  </a:lnTo>
                  <a:lnTo>
                    <a:pt x="86359" y="21843"/>
                  </a:lnTo>
                  <a:lnTo>
                    <a:pt x="91058" y="20319"/>
                  </a:lnTo>
                  <a:lnTo>
                    <a:pt x="94487" y="19430"/>
                  </a:lnTo>
                  <a:lnTo>
                    <a:pt x="131952" y="19430"/>
                  </a:lnTo>
                  <a:lnTo>
                    <a:pt x="131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87922" y="2067686"/>
              <a:ext cx="370586" cy="224917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435978" y="2067686"/>
            <a:ext cx="608329" cy="224917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8437244" y="2138933"/>
            <a:ext cx="241807" cy="153670"/>
          </a:xfrm>
          <a:prstGeom prst="rect">
            <a:avLst/>
          </a:prstGeom>
        </p:spPr>
      </p:pic>
      <p:pic>
        <p:nvPicPr>
          <p:cNvPr id="36" name="object 3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58265" y="2591942"/>
            <a:ext cx="84607" cy="84709"/>
          </a:xfrm>
          <a:prstGeom prst="rect">
            <a:avLst/>
          </a:prstGeom>
        </p:spPr>
      </p:pic>
      <p:grpSp>
        <p:nvGrpSpPr>
          <p:cNvPr id="37" name="object 37"/>
          <p:cNvGrpSpPr/>
          <p:nvPr/>
        </p:nvGrpSpPr>
        <p:grpSpPr>
          <a:xfrm>
            <a:off x="1169898" y="2524886"/>
            <a:ext cx="6706234" cy="1274445"/>
            <a:chOff x="1169898" y="2524886"/>
            <a:chExt cx="6706234" cy="1274445"/>
          </a:xfrm>
        </p:grpSpPr>
        <p:pic>
          <p:nvPicPr>
            <p:cNvPr id="38" name="object 38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249222" y="2534665"/>
              <a:ext cx="1071448" cy="21564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363211" y="2524886"/>
              <a:ext cx="917321" cy="22491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5445379" y="2529458"/>
              <a:ext cx="360045" cy="215900"/>
            </a:xfrm>
            <a:custGeom>
              <a:avLst/>
              <a:gdLst/>
              <a:ahLst/>
              <a:cxnLst/>
              <a:rect l="l" t="t" r="r" b="b"/>
              <a:pathLst>
                <a:path w="360045" h="215900">
                  <a:moveTo>
                    <a:pt x="307467" y="71119"/>
                  </a:moveTo>
                  <a:lnTo>
                    <a:pt x="262509" y="90677"/>
                  </a:lnTo>
                  <a:lnTo>
                    <a:pt x="245721" y="128736"/>
                  </a:lnTo>
                  <a:lnTo>
                    <a:pt x="244601" y="145287"/>
                  </a:lnTo>
                  <a:lnTo>
                    <a:pt x="245695" y="160575"/>
                  </a:lnTo>
                  <a:lnTo>
                    <a:pt x="262000" y="196723"/>
                  </a:lnTo>
                  <a:lnTo>
                    <a:pt x="304165" y="215773"/>
                  </a:lnTo>
                  <a:lnTo>
                    <a:pt x="314950" y="214725"/>
                  </a:lnTo>
                  <a:lnTo>
                    <a:pt x="324818" y="211582"/>
                  </a:lnTo>
                  <a:lnTo>
                    <a:pt x="333757" y="206343"/>
                  </a:lnTo>
                  <a:lnTo>
                    <a:pt x="341757" y="199008"/>
                  </a:lnTo>
                  <a:lnTo>
                    <a:pt x="347669" y="191515"/>
                  </a:lnTo>
                  <a:lnTo>
                    <a:pt x="315468" y="191515"/>
                  </a:lnTo>
                  <a:lnTo>
                    <a:pt x="305704" y="190442"/>
                  </a:lnTo>
                  <a:lnTo>
                    <a:pt x="273917" y="164838"/>
                  </a:lnTo>
                  <a:lnTo>
                    <a:pt x="265684" y="126618"/>
                  </a:lnTo>
                  <a:lnTo>
                    <a:pt x="359918" y="126618"/>
                  </a:lnTo>
                  <a:lnTo>
                    <a:pt x="359252" y="117982"/>
                  </a:lnTo>
                  <a:lnTo>
                    <a:pt x="265684" y="117982"/>
                  </a:lnTo>
                  <a:lnTo>
                    <a:pt x="267041" y="109886"/>
                  </a:lnTo>
                  <a:lnTo>
                    <a:pt x="290957" y="81661"/>
                  </a:lnTo>
                  <a:lnTo>
                    <a:pt x="339737" y="81661"/>
                  </a:lnTo>
                  <a:lnTo>
                    <a:pt x="337327" y="79638"/>
                  </a:lnTo>
                  <a:lnTo>
                    <a:pt x="328422" y="74914"/>
                  </a:lnTo>
                  <a:lnTo>
                    <a:pt x="318468" y="72070"/>
                  </a:lnTo>
                  <a:lnTo>
                    <a:pt x="307467" y="71119"/>
                  </a:lnTo>
                  <a:close/>
                </a:path>
                <a:path w="360045" h="215900">
                  <a:moveTo>
                    <a:pt x="355346" y="159003"/>
                  </a:moveTo>
                  <a:lnTo>
                    <a:pt x="324358" y="191515"/>
                  </a:lnTo>
                  <a:lnTo>
                    <a:pt x="347669" y="191515"/>
                  </a:lnTo>
                  <a:lnTo>
                    <a:pt x="348541" y="190410"/>
                  </a:lnTo>
                  <a:lnTo>
                    <a:pt x="353837" y="181371"/>
                  </a:lnTo>
                  <a:lnTo>
                    <a:pt x="357633" y="171880"/>
                  </a:lnTo>
                  <a:lnTo>
                    <a:pt x="359918" y="161925"/>
                  </a:lnTo>
                  <a:lnTo>
                    <a:pt x="355346" y="159003"/>
                  </a:lnTo>
                  <a:close/>
                </a:path>
                <a:path w="360045" h="215900">
                  <a:moveTo>
                    <a:pt x="339737" y="81661"/>
                  </a:moveTo>
                  <a:lnTo>
                    <a:pt x="304546" y="81661"/>
                  </a:lnTo>
                  <a:lnTo>
                    <a:pt x="309625" y="83312"/>
                  </a:lnTo>
                  <a:lnTo>
                    <a:pt x="319532" y="89662"/>
                  </a:lnTo>
                  <a:lnTo>
                    <a:pt x="323215" y="93979"/>
                  </a:lnTo>
                  <a:lnTo>
                    <a:pt x="325628" y="99567"/>
                  </a:lnTo>
                  <a:lnTo>
                    <a:pt x="327279" y="103124"/>
                  </a:lnTo>
                  <a:lnTo>
                    <a:pt x="328295" y="109346"/>
                  </a:lnTo>
                  <a:lnTo>
                    <a:pt x="328803" y="117982"/>
                  </a:lnTo>
                  <a:lnTo>
                    <a:pt x="359252" y="117982"/>
                  </a:lnTo>
                  <a:lnTo>
                    <a:pt x="358991" y="114593"/>
                  </a:lnTo>
                  <a:lnTo>
                    <a:pt x="356219" y="103854"/>
                  </a:lnTo>
                  <a:lnTo>
                    <a:pt x="351613" y="94400"/>
                  </a:lnTo>
                  <a:lnTo>
                    <a:pt x="345186" y="86232"/>
                  </a:lnTo>
                  <a:lnTo>
                    <a:pt x="339737" y="81661"/>
                  </a:lnTo>
                  <a:close/>
                </a:path>
                <a:path w="360045" h="215900">
                  <a:moveTo>
                    <a:pt x="46100" y="85725"/>
                  </a:moveTo>
                  <a:lnTo>
                    <a:pt x="21590" y="85725"/>
                  </a:lnTo>
                  <a:lnTo>
                    <a:pt x="21590" y="187198"/>
                  </a:lnTo>
                  <a:lnTo>
                    <a:pt x="22606" y="194437"/>
                  </a:lnTo>
                  <a:lnTo>
                    <a:pt x="24765" y="199262"/>
                  </a:lnTo>
                  <a:lnTo>
                    <a:pt x="26797" y="203962"/>
                  </a:lnTo>
                  <a:lnTo>
                    <a:pt x="29972" y="207517"/>
                  </a:lnTo>
                  <a:lnTo>
                    <a:pt x="34417" y="210057"/>
                  </a:lnTo>
                  <a:lnTo>
                    <a:pt x="38735" y="212598"/>
                  </a:lnTo>
                  <a:lnTo>
                    <a:pt x="43180" y="213867"/>
                  </a:lnTo>
                  <a:lnTo>
                    <a:pt x="54483" y="213867"/>
                  </a:lnTo>
                  <a:lnTo>
                    <a:pt x="76318" y="196595"/>
                  </a:lnTo>
                  <a:lnTo>
                    <a:pt x="55753" y="196595"/>
                  </a:lnTo>
                  <a:lnTo>
                    <a:pt x="52450" y="195071"/>
                  </a:lnTo>
                  <a:lnTo>
                    <a:pt x="49406" y="191392"/>
                  </a:lnTo>
                  <a:lnTo>
                    <a:pt x="47371" y="188849"/>
                  </a:lnTo>
                  <a:lnTo>
                    <a:pt x="46100" y="183006"/>
                  </a:lnTo>
                  <a:lnTo>
                    <a:pt x="46100" y="85725"/>
                  </a:lnTo>
                  <a:close/>
                </a:path>
                <a:path w="360045" h="215900">
                  <a:moveTo>
                    <a:pt x="82169" y="184530"/>
                  </a:moveTo>
                  <a:lnTo>
                    <a:pt x="76326" y="184530"/>
                  </a:lnTo>
                  <a:lnTo>
                    <a:pt x="74675" y="188467"/>
                  </a:lnTo>
                  <a:lnTo>
                    <a:pt x="72262" y="191515"/>
                  </a:lnTo>
                  <a:lnTo>
                    <a:pt x="66167" y="195579"/>
                  </a:lnTo>
                  <a:lnTo>
                    <a:pt x="62992" y="196595"/>
                  </a:lnTo>
                  <a:lnTo>
                    <a:pt x="76318" y="196595"/>
                  </a:lnTo>
                  <a:lnTo>
                    <a:pt x="79313" y="191392"/>
                  </a:lnTo>
                  <a:lnTo>
                    <a:pt x="82169" y="184530"/>
                  </a:lnTo>
                  <a:close/>
                </a:path>
                <a:path w="360045" h="215900">
                  <a:moveTo>
                    <a:pt x="46100" y="30479"/>
                  </a:moveTo>
                  <a:lnTo>
                    <a:pt x="41529" y="30479"/>
                  </a:lnTo>
                  <a:lnTo>
                    <a:pt x="37465" y="40512"/>
                  </a:lnTo>
                  <a:lnTo>
                    <a:pt x="34290" y="47370"/>
                  </a:lnTo>
                  <a:lnTo>
                    <a:pt x="5461" y="78612"/>
                  </a:lnTo>
                  <a:lnTo>
                    <a:pt x="0" y="80771"/>
                  </a:lnTo>
                  <a:lnTo>
                    <a:pt x="0" y="85725"/>
                  </a:lnTo>
                  <a:lnTo>
                    <a:pt x="77978" y="85725"/>
                  </a:lnTo>
                  <a:lnTo>
                    <a:pt x="77978" y="75311"/>
                  </a:lnTo>
                  <a:lnTo>
                    <a:pt x="46100" y="75311"/>
                  </a:lnTo>
                  <a:lnTo>
                    <a:pt x="46100" y="30479"/>
                  </a:lnTo>
                  <a:close/>
                </a:path>
                <a:path w="360045" h="215900">
                  <a:moveTo>
                    <a:pt x="153924" y="206248"/>
                  </a:moveTo>
                  <a:lnTo>
                    <a:pt x="86360" y="206248"/>
                  </a:lnTo>
                  <a:lnTo>
                    <a:pt x="86360" y="211581"/>
                  </a:lnTo>
                  <a:lnTo>
                    <a:pt x="153924" y="211581"/>
                  </a:lnTo>
                  <a:lnTo>
                    <a:pt x="153924" y="206248"/>
                  </a:lnTo>
                  <a:close/>
                </a:path>
                <a:path w="360045" h="215900">
                  <a:moveTo>
                    <a:pt x="232791" y="206248"/>
                  </a:moveTo>
                  <a:lnTo>
                    <a:pt x="165862" y="206248"/>
                  </a:lnTo>
                  <a:lnTo>
                    <a:pt x="165862" y="211581"/>
                  </a:lnTo>
                  <a:lnTo>
                    <a:pt x="232791" y="211581"/>
                  </a:lnTo>
                  <a:lnTo>
                    <a:pt x="232791" y="206248"/>
                  </a:lnTo>
                  <a:close/>
                </a:path>
                <a:path w="360045" h="215900">
                  <a:moveTo>
                    <a:pt x="131953" y="19430"/>
                  </a:moveTo>
                  <a:lnTo>
                    <a:pt x="99060" y="19430"/>
                  </a:lnTo>
                  <a:lnTo>
                    <a:pt x="101219" y="20192"/>
                  </a:lnTo>
                  <a:lnTo>
                    <a:pt x="104267" y="22732"/>
                  </a:lnTo>
                  <a:lnTo>
                    <a:pt x="107120" y="190118"/>
                  </a:lnTo>
                  <a:lnTo>
                    <a:pt x="106680" y="195071"/>
                  </a:lnTo>
                  <a:lnTo>
                    <a:pt x="105410" y="197738"/>
                  </a:lnTo>
                  <a:lnTo>
                    <a:pt x="104267" y="200532"/>
                  </a:lnTo>
                  <a:lnTo>
                    <a:pt x="102616" y="202437"/>
                  </a:lnTo>
                  <a:lnTo>
                    <a:pt x="97155" y="205358"/>
                  </a:lnTo>
                  <a:lnTo>
                    <a:pt x="92456" y="206248"/>
                  </a:lnTo>
                  <a:lnTo>
                    <a:pt x="147066" y="206248"/>
                  </a:lnTo>
                  <a:lnTo>
                    <a:pt x="131953" y="190118"/>
                  </a:lnTo>
                  <a:lnTo>
                    <a:pt x="131953" y="108838"/>
                  </a:lnTo>
                  <a:lnTo>
                    <a:pt x="139319" y="100964"/>
                  </a:lnTo>
                  <a:lnTo>
                    <a:pt x="140836" y="99694"/>
                  </a:lnTo>
                  <a:lnTo>
                    <a:pt x="131953" y="99694"/>
                  </a:lnTo>
                  <a:lnTo>
                    <a:pt x="131953" y="19430"/>
                  </a:lnTo>
                  <a:close/>
                </a:path>
                <a:path w="360045" h="215900">
                  <a:moveTo>
                    <a:pt x="207322" y="89280"/>
                  </a:moveTo>
                  <a:lnTo>
                    <a:pt x="170815" y="89280"/>
                  </a:lnTo>
                  <a:lnTo>
                    <a:pt x="174879" y="90424"/>
                  </a:lnTo>
                  <a:lnTo>
                    <a:pt x="178181" y="92837"/>
                  </a:lnTo>
                  <a:lnTo>
                    <a:pt x="187875" y="190118"/>
                  </a:lnTo>
                  <a:lnTo>
                    <a:pt x="187706" y="193166"/>
                  </a:lnTo>
                  <a:lnTo>
                    <a:pt x="187451" y="194817"/>
                  </a:lnTo>
                  <a:lnTo>
                    <a:pt x="186436" y="198627"/>
                  </a:lnTo>
                  <a:lnTo>
                    <a:pt x="184785" y="201421"/>
                  </a:lnTo>
                  <a:lnTo>
                    <a:pt x="182245" y="203326"/>
                  </a:lnTo>
                  <a:lnTo>
                    <a:pt x="179705" y="205358"/>
                  </a:lnTo>
                  <a:lnTo>
                    <a:pt x="175387" y="206248"/>
                  </a:lnTo>
                  <a:lnTo>
                    <a:pt x="226441" y="206248"/>
                  </a:lnTo>
                  <a:lnTo>
                    <a:pt x="222123" y="205612"/>
                  </a:lnTo>
                  <a:lnTo>
                    <a:pt x="219710" y="204215"/>
                  </a:lnTo>
                  <a:lnTo>
                    <a:pt x="212598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4" y="97789"/>
                  </a:lnTo>
                  <a:lnTo>
                    <a:pt x="207322" y="89280"/>
                  </a:lnTo>
                  <a:close/>
                </a:path>
                <a:path w="360045" h="215900">
                  <a:moveTo>
                    <a:pt x="185166" y="71246"/>
                  </a:moveTo>
                  <a:lnTo>
                    <a:pt x="171069" y="71246"/>
                  </a:lnTo>
                  <a:lnTo>
                    <a:pt x="164592" y="73025"/>
                  </a:lnTo>
                  <a:lnTo>
                    <a:pt x="131953" y="99694"/>
                  </a:lnTo>
                  <a:lnTo>
                    <a:pt x="140836" y="99694"/>
                  </a:lnTo>
                  <a:lnTo>
                    <a:pt x="145542" y="95757"/>
                  </a:lnTo>
                  <a:lnTo>
                    <a:pt x="150875" y="93217"/>
                  </a:lnTo>
                  <a:lnTo>
                    <a:pt x="156083" y="90550"/>
                  </a:lnTo>
                  <a:lnTo>
                    <a:pt x="161162" y="89280"/>
                  </a:lnTo>
                  <a:lnTo>
                    <a:pt x="207322" y="89280"/>
                  </a:lnTo>
                  <a:lnTo>
                    <a:pt x="207137" y="88645"/>
                  </a:lnTo>
                  <a:lnTo>
                    <a:pt x="202946" y="81914"/>
                  </a:lnTo>
                  <a:lnTo>
                    <a:pt x="191897" y="73405"/>
                  </a:lnTo>
                  <a:lnTo>
                    <a:pt x="185166" y="71246"/>
                  </a:lnTo>
                  <a:close/>
                </a:path>
                <a:path w="360045" h="215900">
                  <a:moveTo>
                    <a:pt x="131953" y="0"/>
                  </a:moveTo>
                  <a:lnTo>
                    <a:pt x="125095" y="0"/>
                  </a:lnTo>
                  <a:lnTo>
                    <a:pt x="84328" y="16637"/>
                  </a:lnTo>
                  <a:lnTo>
                    <a:pt x="86360" y="21843"/>
                  </a:lnTo>
                  <a:lnTo>
                    <a:pt x="91059" y="20319"/>
                  </a:lnTo>
                  <a:lnTo>
                    <a:pt x="94487" y="19430"/>
                  </a:lnTo>
                  <a:lnTo>
                    <a:pt x="131953" y="19430"/>
                  </a:lnTo>
                  <a:lnTo>
                    <a:pt x="13195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440806" y="2524886"/>
              <a:ext cx="369062" cy="22491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69898" y="2854070"/>
              <a:ext cx="1033678" cy="22491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896357" y="2854070"/>
              <a:ext cx="749300" cy="224917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73175" y="3183254"/>
              <a:ext cx="1029385" cy="224917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73619" y="2524886"/>
              <a:ext cx="4225785" cy="127406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089270" y="3254501"/>
              <a:ext cx="470154" cy="153670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5700141" y="3254501"/>
              <a:ext cx="132969" cy="152400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6481572" y="3183254"/>
              <a:ext cx="600836" cy="224917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5479414" y="3183254"/>
              <a:ext cx="974217" cy="554101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524370" y="3517011"/>
              <a:ext cx="361950" cy="215900"/>
            </a:xfrm>
            <a:custGeom>
              <a:avLst/>
              <a:gdLst/>
              <a:ahLst/>
              <a:cxnLst/>
              <a:rect l="l" t="t" r="r" b="b"/>
              <a:pathLst>
                <a:path w="361950" h="215900">
                  <a:moveTo>
                    <a:pt x="308990" y="71119"/>
                  </a:moveTo>
                  <a:lnTo>
                    <a:pt x="264032" y="90677"/>
                  </a:lnTo>
                  <a:lnTo>
                    <a:pt x="247245" y="128736"/>
                  </a:lnTo>
                  <a:lnTo>
                    <a:pt x="246125" y="145287"/>
                  </a:lnTo>
                  <a:lnTo>
                    <a:pt x="247219" y="160575"/>
                  </a:lnTo>
                  <a:lnTo>
                    <a:pt x="263525" y="196722"/>
                  </a:lnTo>
                  <a:lnTo>
                    <a:pt x="305561" y="215772"/>
                  </a:lnTo>
                  <a:lnTo>
                    <a:pt x="316420" y="214725"/>
                  </a:lnTo>
                  <a:lnTo>
                    <a:pt x="326326" y="211581"/>
                  </a:lnTo>
                  <a:lnTo>
                    <a:pt x="335279" y="206343"/>
                  </a:lnTo>
                  <a:lnTo>
                    <a:pt x="343280" y="199008"/>
                  </a:lnTo>
                  <a:lnTo>
                    <a:pt x="349193" y="191515"/>
                  </a:lnTo>
                  <a:lnTo>
                    <a:pt x="316992" y="191515"/>
                  </a:lnTo>
                  <a:lnTo>
                    <a:pt x="307228" y="190442"/>
                  </a:lnTo>
                  <a:lnTo>
                    <a:pt x="275441" y="164838"/>
                  </a:lnTo>
                  <a:lnTo>
                    <a:pt x="267207" y="126618"/>
                  </a:lnTo>
                  <a:lnTo>
                    <a:pt x="361442" y="126618"/>
                  </a:lnTo>
                  <a:lnTo>
                    <a:pt x="360776" y="117982"/>
                  </a:lnTo>
                  <a:lnTo>
                    <a:pt x="267207" y="117982"/>
                  </a:lnTo>
                  <a:lnTo>
                    <a:pt x="268565" y="109886"/>
                  </a:lnTo>
                  <a:lnTo>
                    <a:pt x="292480" y="81661"/>
                  </a:lnTo>
                  <a:lnTo>
                    <a:pt x="341261" y="81661"/>
                  </a:lnTo>
                  <a:lnTo>
                    <a:pt x="338851" y="79638"/>
                  </a:lnTo>
                  <a:lnTo>
                    <a:pt x="329946" y="74914"/>
                  </a:lnTo>
                  <a:lnTo>
                    <a:pt x="319992" y="72070"/>
                  </a:lnTo>
                  <a:lnTo>
                    <a:pt x="308990" y="71119"/>
                  </a:lnTo>
                  <a:close/>
                </a:path>
                <a:path w="361950" h="215900">
                  <a:moveTo>
                    <a:pt x="356870" y="159003"/>
                  </a:moveTo>
                  <a:lnTo>
                    <a:pt x="325881" y="191515"/>
                  </a:lnTo>
                  <a:lnTo>
                    <a:pt x="349193" y="191515"/>
                  </a:lnTo>
                  <a:lnTo>
                    <a:pt x="350065" y="190410"/>
                  </a:lnTo>
                  <a:lnTo>
                    <a:pt x="355361" y="181371"/>
                  </a:lnTo>
                  <a:lnTo>
                    <a:pt x="359157" y="171880"/>
                  </a:lnTo>
                  <a:lnTo>
                    <a:pt x="361442" y="161925"/>
                  </a:lnTo>
                  <a:lnTo>
                    <a:pt x="356870" y="159003"/>
                  </a:lnTo>
                  <a:close/>
                </a:path>
                <a:path w="361950" h="215900">
                  <a:moveTo>
                    <a:pt x="341261" y="81661"/>
                  </a:moveTo>
                  <a:lnTo>
                    <a:pt x="306070" y="81661"/>
                  </a:lnTo>
                  <a:lnTo>
                    <a:pt x="311150" y="83312"/>
                  </a:lnTo>
                  <a:lnTo>
                    <a:pt x="321055" y="89662"/>
                  </a:lnTo>
                  <a:lnTo>
                    <a:pt x="324738" y="93980"/>
                  </a:lnTo>
                  <a:lnTo>
                    <a:pt x="327151" y="99568"/>
                  </a:lnTo>
                  <a:lnTo>
                    <a:pt x="328802" y="103124"/>
                  </a:lnTo>
                  <a:lnTo>
                    <a:pt x="329819" y="109346"/>
                  </a:lnTo>
                  <a:lnTo>
                    <a:pt x="330326" y="117982"/>
                  </a:lnTo>
                  <a:lnTo>
                    <a:pt x="360776" y="117982"/>
                  </a:lnTo>
                  <a:lnTo>
                    <a:pt x="360515" y="114593"/>
                  </a:lnTo>
                  <a:lnTo>
                    <a:pt x="357743" y="103854"/>
                  </a:lnTo>
                  <a:lnTo>
                    <a:pt x="353137" y="94400"/>
                  </a:lnTo>
                  <a:lnTo>
                    <a:pt x="346709" y="86233"/>
                  </a:lnTo>
                  <a:lnTo>
                    <a:pt x="341261" y="81661"/>
                  </a:lnTo>
                  <a:close/>
                </a:path>
                <a:path w="361950" h="215900">
                  <a:moveTo>
                    <a:pt x="46100" y="85725"/>
                  </a:moveTo>
                  <a:lnTo>
                    <a:pt x="21589" y="85725"/>
                  </a:lnTo>
                  <a:lnTo>
                    <a:pt x="21589" y="187197"/>
                  </a:lnTo>
                  <a:lnTo>
                    <a:pt x="22605" y="194437"/>
                  </a:lnTo>
                  <a:lnTo>
                    <a:pt x="24764" y="199262"/>
                  </a:lnTo>
                  <a:lnTo>
                    <a:pt x="26797" y="203962"/>
                  </a:lnTo>
                  <a:lnTo>
                    <a:pt x="29972" y="207518"/>
                  </a:lnTo>
                  <a:lnTo>
                    <a:pt x="34417" y="210057"/>
                  </a:lnTo>
                  <a:lnTo>
                    <a:pt x="38734" y="212597"/>
                  </a:lnTo>
                  <a:lnTo>
                    <a:pt x="43179" y="213868"/>
                  </a:lnTo>
                  <a:lnTo>
                    <a:pt x="54482" y="213868"/>
                  </a:lnTo>
                  <a:lnTo>
                    <a:pt x="76318" y="196595"/>
                  </a:lnTo>
                  <a:lnTo>
                    <a:pt x="55752" y="196595"/>
                  </a:lnTo>
                  <a:lnTo>
                    <a:pt x="52450" y="195071"/>
                  </a:lnTo>
                  <a:lnTo>
                    <a:pt x="49406" y="191392"/>
                  </a:lnTo>
                  <a:lnTo>
                    <a:pt x="47371" y="188849"/>
                  </a:lnTo>
                  <a:lnTo>
                    <a:pt x="46100" y="183006"/>
                  </a:lnTo>
                  <a:lnTo>
                    <a:pt x="46100" y="85725"/>
                  </a:lnTo>
                  <a:close/>
                </a:path>
                <a:path w="361950" h="215900">
                  <a:moveTo>
                    <a:pt x="82169" y="184531"/>
                  </a:moveTo>
                  <a:lnTo>
                    <a:pt x="76326" y="184531"/>
                  </a:lnTo>
                  <a:lnTo>
                    <a:pt x="74675" y="188468"/>
                  </a:lnTo>
                  <a:lnTo>
                    <a:pt x="72262" y="191515"/>
                  </a:lnTo>
                  <a:lnTo>
                    <a:pt x="66167" y="195580"/>
                  </a:lnTo>
                  <a:lnTo>
                    <a:pt x="62992" y="196595"/>
                  </a:lnTo>
                  <a:lnTo>
                    <a:pt x="76318" y="196595"/>
                  </a:lnTo>
                  <a:lnTo>
                    <a:pt x="79313" y="191392"/>
                  </a:lnTo>
                  <a:lnTo>
                    <a:pt x="82169" y="184531"/>
                  </a:lnTo>
                  <a:close/>
                </a:path>
                <a:path w="361950" h="215900">
                  <a:moveTo>
                    <a:pt x="46100" y="30479"/>
                  </a:moveTo>
                  <a:lnTo>
                    <a:pt x="41528" y="30479"/>
                  </a:lnTo>
                  <a:lnTo>
                    <a:pt x="37464" y="40512"/>
                  </a:lnTo>
                  <a:lnTo>
                    <a:pt x="34289" y="47371"/>
                  </a:lnTo>
                  <a:lnTo>
                    <a:pt x="5460" y="78612"/>
                  </a:lnTo>
                  <a:lnTo>
                    <a:pt x="0" y="80772"/>
                  </a:lnTo>
                  <a:lnTo>
                    <a:pt x="0" y="85725"/>
                  </a:lnTo>
                  <a:lnTo>
                    <a:pt x="77977" y="85725"/>
                  </a:lnTo>
                  <a:lnTo>
                    <a:pt x="77977" y="75311"/>
                  </a:lnTo>
                  <a:lnTo>
                    <a:pt x="46100" y="75311"/>
                  </a:lnTo>
                  <a:lnTo>
                    <a:pt x="46100" y="30479"/>
                  </a:lnTo>
                  <a:close/>
                </a:path>
                <a:path w="361950" h="215900">
                  <a:moveTo>
                    <a:pt x="153924" y="206247"/>
                  </a:moveTo>
                  <a:lnTo>
                    <a:pt x="86359" y="206247"/>
                  </a:lnTo>
                  <a:lnTo>
                    <a:pt x="86359" y="211581"/>
                  </a:lnTo>
                  <a:lnTo>
                    <a:pt x="153924" y="211581"/>
                  </a:lnTo>
                  <a:lnTo>
                    <a:pt x="153924" y="206247"/>
                  </a:lnTo>
                  <a:close/>
                </a:path>
                <a:path w="361950" h="215900">
                  <a:moveTo>
                    <a:pt x="232790" y="206247"/>
                  </a:moveTo>
                  <a:lnTo>
                    <a:pt x="165861" y="206247"/>
                  </a:lnTo>
                  <a:lnTo>
                    <a:pt x="165861" y="211581"/>
                  </a:lnTo>
                  <a:lnTo>
                    <a:pt x="232790" y="211581"/>
                  </a:lnTo>
                  <a:lnTo>
                    <a:pt x="232790" y="206247"/>
                  </a:lnTo>
                  <a:close/>
                </a:path>
                <a:path w="361950" h="215900">
                  <a:moveTo>
                    <a:pt x="131952" y="19430"/>
                  </a:moveTo>
                  <a:lnTo>
                    <a:pt x="99059" y="19430"/>
                  </a:lnTo>
                  <a:lnTo>
                    <a:pt x="101219" y="20192"/>
                  </a:lnTo>
                  <a:lnTo>
                    <a:pt x="104267" y="22733"/>
                  </a:lnTo>
                  <a:lnTo>
                    <a:pt x="107120" y="190119"/>
                  </a:lnTo>
                  <a:lnTo>
                    <a:pt x="106679" y="195071"/>
                  </a:lnTo>
                  <a:lnTo>
                    <a:pt x="105409" y="197738"/>
                  </a:lnTo>
                  <a:lnTo>
                    <a:pt x="104267" y="200532"/>
                  </a:lnTo>
                  <a:lnTo>
                    <a:pt x="102615" y="202437"/>
                  </a:lnTo>
                  <a:lnTo>
                    <a:pt x="97154" y="205358"/>
                  </a:lnTo>
                  <a:lnTo>
                    <a:pt x="92455" y="206247"/>
                  </a:lnTo>
                  <a:lnTo>
                    <a:pt x="147065" y="206247"/>
                  </a:lnTo>
                  <a:lnTo>
                    <a:pt x="131952" y="190119"/>
                  </a:lnTo>
                  <a:lnTo>
                    <a:pt x="131952" y="108838"/>
                  </a:lnTo>
                  <a:lnTo>
                    <a:pt x="139319" y="100964"/>
                  </a:lnTo>
                  <a:lnTo>
                    <a:pt x="140836" y="99694"/>
                  </a:lnTo>
                  <a:lnTo>
                    <a:pt x="131952" y="99694"/>
                  </a:lnTo>
                  <a:lnTo>
                    <a:pt x="131952" y="19430"/>
                  </a:lnTo>
                  <a:close/>
                </a:path>
                <a:path w="361950" h="215900">
                  <a:moveTo>
                    <a:pt x="207322" y="89280"/>
                  </a:moveTo>
                  <a:lnTo>
                    <a:pt x="170814" y="89280"/>
                  </a:lnTo>
                  <a:lnTo>
                    <a:pt x="174878" y="90424"/>
                  </a:lnTo>
                  <a:lnTo>
                    <a:pt x="178180" y="92837"/>
                  </a:lnTo>
                  <a:lnTo>
                    <a:pt x="187875" y="190119"/>
                  </a:lnTo>
                  <a:lnTo>
                    <a:pt x="187705" y="193166"/>
                  </a:lnTo>
                  <a:lnTo>
                    <a:pt x="187451" y="194818"/>
                  </a:lnTo>
                  <a:lnTo>
                    <a:pt x="186435" y="198627"/>
                  </a:lnTo>
                  <a:lnTo>
                    <a:pt x="184784" y="201421"/>
                  </a:lnTo>
                  <a:lnTo>
                    <a:pt x="182245" y="203326"/>
                  </a:lnTo>
                  <a:lnTo>
                    <a:pt x="179704" y="205358"/>
                  </a:lnTo>
                  <a:lnTo>
                    <a:pt x="175386" y="206247"/>
                  </a:lnTo>
                  <a:lnTo>
                    <a:pt x="226440" y="206247"/>
                  </a:lnTo>
                  <a:lnTo>
                    <a:pt x="222123" y="205612"/>
                  </a:lnTo>
                  <a:lnTo>
                    <a:pt x="219709" y="204215"/>
                  </a:lnTo>
                  <a:lnTo>
                    <a:pt x="212598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3" y="97789"/>
                  </a:lnTo>
                  <a:lnTo>
                    <a:pt x="207322" y="89280"/>
                  </a:lnTo>
                  <a:close/>
                </a:path>
                <a:path w="361950" h="215900">
                  <a:moveTo>
                    <a:pt x="185165" y="71247"/>
                  </a:moveTo>
                  <a:lnTo>
                    <a:pt x="171069" y="71247"/>
                  </a:lnTo>
                  <a:lnTo>
                    <a:pt x="164592" y="73025"/>
                  </a:lnTo>
                  <a:lnTo>
                    <a:pt x="131952" y="99694"/>
                  </a:lnTo>
                  <a:lnTo>
                    <a:pt x="140836" y="99694"/>
                  </a:lnTo>
                  <a:lnTo>
                    <a:pt x="145542" y="95757"/>
                  </a:lnTo>
                  <a:lnTo>
                    <a:pt x="150875" y="93218"/>
                  </a:lnTo>
                  <a:lnTo>
                    <a:pt x="156082" y="90550"/>
                  </a:lnTo>
                  <a:lnTo>
                    <a:pt x="161162" y="89280"/>
                  </a:lnTo>
                  <a:lnTo>
                    <a:pt x="207322" y="89280"/>
                  </a:lnTo>
                  <a:lnTo>
                    <a:pt x="207136" y="88646"/>
                  </a:lnTo>
                  <a:lnTo>
                    <a:pt x="202946" y="81914"/>
                  </a:lnTo>
                  <a:lnTo>
                    <a:pt x="191897" y="73405"/>
                  </a:lnTo>
                  <a:lnTo>
                    <a:pt x="185165" y="71247"/>
                  </a:lnTo>
                  <a:close/>
                </a:path>
                <a:path w="361950" h="215900">
                  <a:moveTo>
                    <a:pt x="131952" y="0"/>
                  </a:moveTo>
                  <a:lnTo>
                    <a:pt x="125095" y="0"/>
                  </a:lnTo>
                  <a:lnTo>
                    <a:pt x="84327" y="16637"/>
                  </a:lnTo>
                  <a:lnTo>
                    <a:pt x="86359" y="21843"/>
                  </a:lnTo>
                  <a:lnTo>
                    <a:pt x="91058" y="20319"/>
                  </a:lnTo>
                  <a:lnTo>
                    <a:pt x="94487" y="19430"/>
                  </a:lnTo>
                  <a:lnTo>
                    <a:pt x="131952" y="19430"/>
                  </a:lnTo>
                  <a:lnTo>
                    <a:pt x="131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519799" y="3512438"/>
              <a:ext cx="370586" cy="224917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964172" y="3512438"/>
              <a:ext cx="911859" cy="224917"/>
            </a:xfrm>
            <a:prstGeom prst="rect">
              <a:avLst/>
            </a:prstGeom>
          </p:spPr>
        </p:pic>
      </p:grpSp>
      <p:pic>
        <p:nvPicPr>
          <p:cNvPr id="53" name="object 53"/>
          <p:cNvPicPr/>
          <p:nvPr/>
        </p:nvPicPr>
        <p:blipFill>
          <a:blip r:embed="rId39" cstate="print"/>
          <a:stretch>
            <a:fillRect/>
          </a:stretch>
        </p:blipFill>
        <p:spPr>
          <a:xfrm>
            <a:off x="5976746" y="2524886"/>
            <a:ext cx="505587" cy="224917"/>
          </a:xfrm>
          <a:prstGeom prst="rect">
            <a:avLst/>
          </a:prstGeom>
        </p:spPr>
      </p:pic>
      <p:pic>
        <p:nvPicPr>
          <p:cNvPr id="54" name="object 54"/>
          <p:cNvPicPr/>
          <p:nvPr/>
        </p:nvPicPr>
        <p:blipFill>
          <a:blip r:embed="rId40" cstate="print"/>
          <a:stretch>
            <a:fillRect/>
          </a:stretch>
        </p:blipFill>
        <p:spPr>
          <a:xfrm>
            <a:off x="6642861" y="2525141"/>
            <a:ext cx="588264" cy="224663"/>
          </a:xfrm>
          <a:prstGeom prst="rect">
            <a:avLst/>
          </a:prstGeom>
        </p:spPr>
      </p:pic>
      <p:pic>
        <p:nvPicPr>
          <p:cNvPr id="55" name="object 55"/>
          <p:cNvPicPr/>
          <p:nvPr/>
        </p:nvPicPr>
        <p:blipFill>
          <a:blip r:embed="rId41" cstate="print"/>
          <a:stretch>
            <a:fillRect/>
          </a:stretch>
        </p:blipFill>
        <p:spPr>
          <a:xfrm>
            <a:off x="7379843" y="2524886"/>
            <a:ext cx="911098" cy="224917"/>
          </a:xfrm>
          <a:prstGeom prst="rect">
            <a:avLst/>
          </a:prstGeom>
        </p:spPr>
      </p:pic>
      <p:pic>
        <p:nvPicPr>
          <p:cNvPr id="56" name="object 56"/>
          <p:cNvPicPr/>
          <p:nvPr/>
        </p:nvPicPr>
        <p:blipFill>
          <a:blip r:embed="rId42" cstate="print"/>
          <a:stretch>
            <a:fillRect/>
          </a:stretch>
        </p:blipFill>
        <p:spPr>
          <a:xfrm>
            <a:off x="8462644" y="2596007"/>
            <a:ext cx="969391" cy="200406"/>
          </a:xfrm>
          <a:prstGeom prst="rect">
            <a:avLst/>
          </a:prstGeom>
        </p:spPr>
      </p:pic>
      <p:pic>
        <p:nvPicPr>
          <p:cNvPr id="57" name="object 57"/>
          <p:cNvPicPr/>
          <p:nvPr/>
        </p:nvPicPr>
        <p:blipFill>
          <a:blip r:embed="rId43" cstate="print"/>
          <a:stretch>
            <a:fillRect/>
          </a:stretch>
        </p:blipFill>
        <p:spPr>
          <a:xfrm>
            <a:off x="9597263" y="2524886"/>
            <a:ext cx="747395" cy="224917"/>
          </a:xfrm>
          <a:prstGeom prst="rect">
            <a:avLst/>
          </a:prstGeom>
        </p:spPr>
      </p:pic>
      <p:pic>
        <p:nvPicPr>
          <p:cNvPr id="58" name="object 58"/>
          <p:cNvPicPr/>
          <p:nvPr/>
        </p:nvPicPr>
        <p:blipFill>
          <a:blip r:embed="rId44" cstate="print"/>
          <a:stretch>
            <a:fillRect/>
          </a:stretch>
        </p:blipFill>
        <p:spPr>
          <a:xfrm>
            <a:off x="10503407" y="2524886"/>
            <a:ext cx="1004189" cy="224917"/>
          </a:xfrm>
          <a:prstGeom prst="rect">
            <a:avLst/>
          </a:prstGeom>
        </p:spPr>
      </p:pic>
      <p:pic>
        <p:nvPicPr>
          <p:cNvPr id="59" name="object 59"/>
          <p:cNvPicPr/>
          <p:nvPr/>
        </p:nvPicPr>
        <p:blipFill>
          <a:blip r:embed="rId45" cstate="print"/>
          <a:stretch>
            <a:fillRect/>
          </a:stretch>
        </p:blipFill>
        <p:spPr>
          <a:xfrm>
            <a:off x="5796153" y="2854070"/>
            <a:ext cx="439547" cy="224917"/>
          </a:xfrm>
          <a:prstGeom prst="rect">
            <a:avLst/>
          </a:prstGeom>
        </p:spPr>
      </p:pic>
      <p:pic>
        <p:nvPicPr>
          <p:cNvPr id="60" name="object 60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6384035" y="2854070"/>
            <a:ext cx="1437513" cy="224917"/>
          </a:xfrm>
          <a:prstGeom prst="rect">
            <a:avLst/>
          </a:prstGeom>
        </p:spPr>
      </p:pic>
      <p:pic>
        <p:nvPicPr>
          <p:cNvPr id="61" name="object 61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974838" y="2854325"/>
            <a:ext cx="588264" cy="224662"/>
          </a:xfrm>
          <a:prstGeom prst="rect">
            <a:avLst/>
          </a:prstGeom>
        </p:spPr>
      </p:pic>
      <p:pic>
        <p:nvPicPr>
          <p:cNvPr id="62" name="object 62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8718677" y="2925191"/>
            <a:ext cx="775843" cy="153797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9643744" y="2925317"/>
            <a:ext cx="256158" cy="153670"/>
          </a:xfrm>
          <a:prstGeom prst="rect">
            <a:avLst/>
          </a:prstGeom>
        </p:spPr>
      </p:pic>
      <p:grpSp>
        <p:nvGrpSpPr>
          <p:cNvPr id="64" name="object 64"/>
          <p:cNvGrpSpPr/>
          <p:nvPr/>
        </p:nvGrpSpPr>
        <p:grpSpPr>
          <a:xfrm>
            <a:off x="10041381" y="2854070"/>
            <a:ext cx="1464945" cy="225425"/>
            <a:chOff x="10041381" y="2854070"/>
            <a:chExt cx="1464945" cy="225425"/>
          </a:xfrm>
        </p:grpSpPr>
        <p:pic>
          <p:nvPicPr>
            <p:cNvPr id="65" name="object 65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041381" y="2854070"/>
              <a:ext cx="1029335" cy="224917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11087480" y="2990602"/>
              <a:ext cx="77470" cy="22860"/>
            </a:xfrm>
            <a:custGeom>
              <a:avLst/>
              <a:gdLst/>
              <a:ahLst/>
              <a:cxnLst/>
              <a:rect l="l" t="t" r="r" b="b"/>
              <a:pathLst>
                <a:path w="77470" h="22860">
                  <a:moveTo>
                    <a:pt x="76944" y="0"/>
                  </a:moveTo>
                  <a:lnTo>
                    <a:pt x="0" y="0"/>
                  </a:lnTo>
                  <a:lnTo>
                    <a:pt x="0" y="22472"/>
                  </a:lnTo>
                  <a:lnTo>
                    <a:pt x="76944" y="22472"/>
                  </a:lnTo>
                  <a:lnTo>
                    <a:pt x="7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087480" y="2990602"/>
              <a:ext cx="77470" cy="22860"/>
            </a:xfrm>
            <a:custGeom>
              <a:avLst/>
              <a:gdLst/>
              <a:ahLst/>
              <a:cxnLst/>
              <a:rect l="l" t="t" r="r" b="b"/>
              <a:pathLst>
                <a:path w="77470" h="22860">
                  <a:moveTo>
                    <a:pt x="0" y="22472"/>
                  </a:moveTo>
                  <a:lnTo>
                    <a:pt x="76944" y="22472"/>
                  </a:lnTo>
                  <a:lnTo>
                    <a:pt x="76944" y="0"/>
                  </a:lnTo>
                  <a:lnTo>
                    <a:pt x="0" y="0"/>
                  </a:lnTo>
                  <a:lnTo>
                    <a:pt x="0" y="22472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178666" y="2889122"/>
              <a:ext cx="222885" cy="185420"/>
            </a:xfrm>
            <a:custGeom>
              <a:avLst/>
              <a:gdLst/>
              <a:ahLst/>
              <a:cxnLst/>
              <a:rect l="l" t="t" r="r" b="b"/>
              <a:pathLst>
                <a:path w="222884" h="185419">
                  <a:moveTo>
                    <a:pt x="157099" y="40766"/>
                  </a:moveTo>
                  <a:lnTo>
                    <a:pt x="117727" y="54711"/>
                  </a:lnTo>
                  <a:lnTo>
                    <a:pt x="96383" y="86350"/>
                  </a:lnTo>
                  <a:lnTo>
                    <a:pt x="91185" y="114300"/>
                  </a:lnTo>
                  <a:lnTo>
                    <a:pt x="92138" y="126849"/>
                  </a:lnTo>
                  <a:lnTo>
                    <a:pt x="116335" y="171523"/>
                  </a:lnTo>
                  <a:lnTo>
                    <a:pt x="155448" y="185292"/>
                  </a:lnTo>
                  <a:lnTo>
                    <a:pt x="164663" y="184697"/>
                  </a:lnTo>
                  <a:lnTo>
                    <a:pt x="173450" y="182911"/>
                  </a:lnTo>
                  <a:lnTo>
                    <a:pt x="181808" y="179935"/>
                  </a:lnTo>
                  <a:lnTo>
                    <a:pt x="189737" y="175767"/>
                  </a:lnTo>
                  <a:lnTo>
                    <a:pt x="191126" y="174751"/>
                  </a:lnTo>
                  <a:lnTo>
                    <a:pt x="161798" y="174751"/>
                  </a:lnTo>
                  <a:lnTo>
                    <a:pt x="152632" y="173396"/>
                  </a:lnTo>
                  <a:lnTo>
                    <a:pt x="125515" y="141876"/>
                  </a:lnTo>
                  <a:lnTo>
                    <a:pt x="118872" y="101853"/>
                  </a:lnTo>
                  <a:lnTo>
                    <a:pt x="119161" y="93041"/>
                  </a:lnTo>
                  <a:lnTo>
                    <a:pt x="138560" y="54000"/>
                  </a:lnTo>
                  <a:lnTo>
                    <a:pt x="147192" y="50418"/>
                  </a:lnTo>
                  <a:lnTo>
                    <a:pt x="190950" y="50418"/>
                  </a:lnTo>
                  <a:lnTo>
                    <a:pt x="184975" y="46656"/>
                  </a:lnTo>
                  <a:lnTo>
                    <a:pt x="171787" y="42241"/>
                  </a:lnTo>
                  <a:lnTo>
                    <a:pt x="157099" y="40766"/>
                  </a:lnTo>
                  <a:close/>
                </a:path>
                <a:path w="222884" h="185419">
                  <a:moveTo>
                    <a:pt x="190950" y="50418"/>
                  </a:moveTo>
                  <a:lnTo>
                    <a:pt x="152400" y="50418"/>
                  </a:lnTo>
                  <a:lnTo>
                    <a:pt x="160232" y="51321"/>
                  </a:lnTo>
                  <a:lnTo>
                    <a:pt x="167338" y="54022"/>
                  </a:lnTo>
                  <a:lnTo>
                    <a:pt x="191103" y="89439"/>
                  </a:lnTo>
                  <a:lnTo>
                    <a:pt x="195072" y="121919"/>
                  </a:lnTo>
                  <a:lnTo>
                    <a:pt x="194478" y="135346"/>
                  </a:lnTo>
                  <a:lnTo>
                    <a:pt x="174974" y="171783"/>
                  </a:lnTo>
                  <a:lnTo>
                    <a:pt x="161798" y="174751"/>
                  </a:lnTo>
                  <a:lnTo>
                    <a:pt x="191126" y="174751"/>
                  </a:lnTo>
                  <a:lnTo>
                    <a:pt x="217701" y="138189"/>
                  </a:lnTo>
                  <a:lnTo>
                    <a:pt x="222630" y="110489"/>
                  </a:lnTo>
                  <a:lnTo>
                    <a:pt x="221650" y="97819"/>
                  </a:lnTo>
                  <a:lnTo>
                    <a:pt x="218694" y="85899"/>
                  </a:lnTo>
                  <a:lnTo>
                    <a:pt x="213737" y="74717"/>
                  </a:lnTo>
                  <a:lnTo>
                    <a:pt x="206755" y="64262"/>
                  </a:lnTo>
                  <a:lnTo>
                    <a:pt x="196639" y="54000"/>
                  </a:lnTo>
                  <a:lnTo>
                    <a:pt x="190950" y="50418"/>
                  </a:lnTo>
                  <a:close/>
                </a:path>
                <a:path w="222884" h="185419">
                  <a:moveTo>
                    <a:pt x="46100" y="55244"/>
                  </a:moveTo>
                  <a:lnTo>
                    <a:pt x="21589" y="55244"/>
                  </a:lnTo>
                  <a:lnTo>
                    <a:pt x="21589" y="156717"/>
                  </a:lnTo>
                  <a:lnTo>
                    <a:pt x="22605" y="163956"/>
                  </a:lnTo>
                  <a:lnTo>
                    <a:pt x="24764" y="168782"/>
                  </a:lnTo>
                  <a:lnTo>
                    <a:pt x="26797" y="173481"/>
                  </a:lnTo>
                  <a:lnTo>
                    <a:pt x="29972" y="177037"/>
                  </a:lnTo>
                  <a:lnTo>
                    <a:pt x="34416" y="179577"/>
                  </a:lnTo>
                  <a:lnTo>
                    <a:pt x="38734" y="182117"/>
                  </a:lnTo>
                  <a:lnTo>
                    <a:pt x="43179" y="183387"/>
                  </a:lnTo>
                  <a:lnTo>
                    <a:pt x="54482" y="183387"/>
                  </a:lnTo>
                  <a:lnTo>
                    <a:pt x="76318" y="166115"/>
                  </a:lnTo>
                  <a:lnTo>
                    <a:pt x="55752" y="166115"/>
                  </a:lnTo>
                  <a:lnTo>
                    <a:pt x="52450" y="164591"/>
                  </a:lnTo>
                  <a:lnTo>
                    <a:pt x="49406" y="160912"/>
                  </a:lnTo>
                  <a:lnTo>
                    <a:pt x="47371" y="158368"/>
                  </a:lnTo>
                  <a:lnTo>
                    <a:pt x="46100" y="152526"/>
                  </a:lnTo>
                  <a:lnTo>
                    <a:pt x="46100" y="55244"/>
                  </a:lnTo>
                  <a:close/>
                </a:path>
                <a:path w="222884" h="185419">
                  <a:moveTo>
                    <a:pt x="82168" y="154050"/>
                  </a:moveTo>
                  <a:lnTo>
                    <a:pt x="76326" y="154050"/>
                  </a:lnTo>
                  <a:lnTo>
                    <a:pt x="74675" y="157987"/>
                  </a:lnTo>
                  <a:lnTo>
                    <a:pt x="72262" y="161036"/>
                  </a:lnTo>
                  <a:lnTo>
                    <a:pt x="66166" y="165100"/>
                  </a:lnTo>
                  <a:lnTo>
                    <a:pt x="62991" y="166115"/>
                  </a:lnTo>
                  <a:lnTo>
                    <a:pt x="76318" y="166115"/>
                  </a:lnTo>
                  <a:lnTo>
                    <a:pt x="79313" y="160912"/>
                  </a:lnTo>
                  <a:lnTo>
                    <a:pt x="82168" y="154050"/>
                  </a:lnTo>
                  <a:close/>
                </a:path>
                <a:path w="222884" h="185419">
                  <a:moveTo>
                    <a:pt x="46100" y="0"/>
                  </a:moveTo>
                  <a:lnTo>
                    <a:pt x="41528" y="0"/>
                  </a:lnTo>
                  <a:lnTo>
                    <a:pt x="37464" y="10032"/>
                  </a:lnTo>
                  <a:lnTo>
                    <a:pt x="34289" y="16890"/>
                  </a:lnTo>
                  <a:lnTo>
                    <a:pt x="5460" y="48132"/>
                  </a:lnTo>
                  <a:lnTo>
                    <a:pt x="0" y="50291"/>
                  </a:lnTo>
                  <a:lnTo>
                    <a:pt x="0" y="55244"/>
                  </a:lnTo>
                  <a:lnTo>
                    <a:pt x="77977" y="55244"/>
                  </a:lnTo>
                  <a:lnTo>
                    <a:pt x="77977" y="44830"/>
                  </a:lnTo>
                  <a:lnTo>
                    <a:pt x="46100" y="44830"/>
                  </a:lnTo>
                  <a:lnTo>
                    <a:pt x="46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178666" y="2889122"/>
              <a:ext cx="222885" cy="185420"/>
            </a:xfrm>
            <a:custGeom>
              <a:avLst/>
              <a:gdLst/>
              <a:ahLst/>
              <a:cxnLst/>
              <a:rect l="l" t="t" r="r" b="b"/>
              <a:pathLst>
                <a:path w="222884" h="185419">
                  <a:moveTo>
                    <a:pt x="152400" y="50418"/>
                  </a:moveTo>
                  <a:lnTo>
                    <a:pt x="147192" y="50418"/>
                  </a:lnTo>
                  <a:lnTo>
                    <a:pt x="141858" y="52069"/>
                  </a:lnTo>
                  <a:lnTo>
                    <a:pt x="120046" y="85074"/>
                  </a:lnTo>
                  <a:lnTo>
                    <a:pt x="118872" y="101853"/>
                  </a:lnTo>
                  <a:lnTo>
                    <a:pt x="119610" y="116210"/>
                  </a:lnTo>
                  <a:lnTo>
                    <a:pt x="130682" y="153162"/>
                  </a:lnTo>
                  <a:lnTo>
                    <a:pt x="161798" y="174751"/>
                  </a:lnTo>
                  <a:lnTo>
                    <a:pt x="168707" y="174011"/>
                  </a:lnTo>
                  <a:lnTo>
                    <a:pt x="194478" y="135346"/>
                  </a:lnTo>
                  <a:lnTo>
                    <a:pt x="195072" y="121919"/>
                  </a:lnTo>
                  <a:lnTo>
                    <a:pt x="194075" y="104703"/>
                  </a:lnTo>
                  <a:lnTo>
                    <a:pt x="179324" y="64769"/>
                  </a:lnTo>
                  <a:lnTo>
                    <a:pt x="152400" y="50418"/>
                  </a:lnTo>
                  <a:close/>
                </a:path>
                <a:path w="222884" h="185419">
                  <a:moveTo>
                    <a:pt x="157099" y="40766"/>
                  </a:moveTo>
                  <a:lnTo>
                    <a:pt x="196639" y="54000"/>
                  </a:lnTo>
                  <a:lnTo>
                    <a:pt x="218694" y="85899"/>
                  </a:lnTo>
                  <a:lnTo>
                    <a:pt x="222630" y="110489"/>
                  </a:lnTo>
                  <a:lnTo>
                    <a:pt x="222083" y="119659"/>
                  </a:lnTo>
                  <a:lnTo>
                    <a:pt x="209079" y="156337"/>
                  </a:lnTo>
                  <a:lnTo>
                    <a:pt x="173450" y="182911"/>
                  </a:lnTo>
                  <a:lnTo>
                    <a:pt x="155448" y="185292"/>
                  </a:lnTo>
                  <a:lnTo>
                    <a:pt x="140823" y="183767"/>
                  </a:lnTo>
                  <a:lnTo>
                    <a:pt x="106425" y="160781"/>
                  </a:lnTo>
                  <a:lnTo>
                    <a:pt x="91185" y="114300"/>
                  </a:lnTo>
                  <a:lnTo>
                    <a:pt x="91759" y="104967"/>
                  </a:lnTo>
                  <a:lnTo>
                    <a:pt x="105483" y="68391"/>
                  </a:lnTo>
                  <a:lnTo>
                    <a:pt x="140557" y="43021"/>
                  </a:lnTo>
                  <a:lnTo>
                    <a:pt x="157099" y="40766"/>
                  </a:lnTo>
                  <a:close/>
                </a:path>
                <a:path w="222884" h="185419">
                  <a:moveTo>
                    <a:pt x="41528" y="0"/>
                  </a:moveTo>
                  <a:lnTo>
                    <a:pt x="46100" y="0"/>
                  </a:lnTo>
                  <a:lnTo>
                    <a:pt x="46100" y="44830"/>
                  </a:lnTo>
                  <a:lnTo>
                    <a:pt x="77977" y="44830"/>
                  </a:lnTo>
                  <a:lnTo>
                    <a:pt x="77977" y="55244"/>
                  </a:lnTo>
                  <a:lnTo>
                    <a:pt x="46100" y="55244"/>
                  </a:lnTo>
                  <a:lnTo>
                    <a:pt x="46100" y="143637"/>
                  </a:lnTo>
                  <a:lnTo>
                    <a:pt x="46100" y="152526"/>
                  </a:lnTo>
                  <a:lnTo>
                    <a:pt x="47371" y="158368"/>
                  </a:lnTo>
                  <a:lnTo>
                    <a:pt x="49910" y="161543"/>
                  </a:lnTo>
                  <a:lnTo>
                    <a:pt x="52450" y="164591"/>
                  </a:lnTo>
                  <a:lnTo>
                    <a:pt x="55752" y="166115"/>
                  </a:lnTo>
                  <a:lnTo>
                    <a:pt x="59689" y="166115"/>
                  </a:lnTo>
                  <a:lnTo>
                    <a:pt x="62991" y="166115"/>
                  </a:lnTo>
                  <a:lnTo>
                    <a:pt x="66166" y="165100"/>
                  </a:lnTo>
                  <a:lnTo>
                    <a:pt x="69214" y="163067"/>
                  </a:lnTo>
                  <a:lnTo>
                    <a:pt x="72262" y="161036"/>
                  </a:lnTo>
                  <a:lnTo>
                    <a:pt x="74675" y="157987"/>
                  </a:lnTo>
                  <a:lnTo>
                    <a:pt x="76326" y="154050"/>
                  </a:lnTo>
                  <a:lnTo>
                    <a:pt x="82168" y="154050"/>
                  </a:lnTo>
                  <a:lnTo>
                    <a:pt x="54482" y="183387"/>
                  </a:lnTo>
                  <a:lnTo>
                    <a:pt x="47751" y="183387"/>
                  </a:lnTo>
                  <a:lnTo>
                    <a:pt x="43179" y="183387"/>
                  </a:lnTo>
                  <a:lnTo>
                    <a:pt x="38734" y="182117"/>
                  </a:lnTo>
                  <a:lnTo>
                    <a:pt x="34416" y="179577"/>
                  </a:lnTo>
                  <a:lnTo>
                    <a:pt x="29972" y="177037"/>
                  </a:lnTo>
                  <a:lnTo>
                    <a:pt x="26797" y="173481"/>
                  </a:lnTo>
                  <a:lnTo>
                    <a:pt x="24764" y="168782"/>
                  </a:lnTo>
                  <a:lnTo>
                    <a:pt x="22605" y="163956"/>
                  </a:lnTo>
                  <a:lnTo>
                    <a:pt x="21589" y="156717"/>
                  </a:lnTo>
                  <a:lnTo>
                    <a:pt x="21589" y="146938"/>
                  </a:lnTo>
                  <a:lnTo>
                    <a:pt x="21589" y="55244"/>
                  </a:lnTo>
                  <a:lnTo>
                    <a:pt x="0" y="55244"/>
                  </a:lnTo>
                  <a:lnTo>
                    <a:pt x="0" y="50291"/>
                  </a:lnTo>
                  <a:lnTo>
                    <a:pt x="5460" y="48132"/>
                  </a:lnTo>
                  <a:lnTo>
                    <a:pt x="11049" y="44450"/>
                  </a:lnTo>
                  <a:lnTo>
                    <a:pt x="16763" y="39242"/>
                  </a:lnTo>
                  <a:lnTo>
                    <a:pt x="22478" y="34036"/>
                  </a:lnTo>
                  <a:lnTo>
                    <a:pt x="27558" y="27812"/>
                  </a:lnTo>
                  <a:lnTo>
                    <a:pt x="32003" y="20700"/>
                  </a:lnTo>
                  <a:lnTo>
                    <a:pt x="34289" y="16890"/>
                  </a:lnTo>
                  <a:lnTo>
                    <a:pt x="37464" y="10032"/>
                  </a:lnTo>
                  <a:lnTo>
                    <a:pt x="41528" y="0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424284" y="2990602"/>
              <a:ext cx="77470" cy="22860"/>
            </a:xfrm>
            <a:custGeom>
              <a:avLst/>
              <a:gdLst/>
              <a:ahLst/>
              <a:cxnLst/>
              <a:rect l="l" t="t" r="r" b="b"/>
              <a:pathLst>
                <a:path w="77470" h="22860">
                  <a:moveTo>
                    <a:pt x="76944" y="0"/>
                  </a:moveTo>
                  <a:lnTo>
                    <a:pt x="0" y="0"/>
                  </a:lnTo>
                  <a:lnTo>
                    <a:pt x="0" y="22472"/>
                  </a:lnTo>
                  <a:lnTo>
                    <a:pt x="76944" y="22472"/>
                  </a:lnTo>
                  <a:lnTo>
                    <a:pt x="7694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424284" y="2990602"/>
              <a:ext cx="77470" cy="22860"/>
            </a:xfrm>
            <a:custGeom>
              <a:avLst/>
              <a:gdLst/>
              <a:ahLst/>
              <a:cxnLst/>
              <a:rect l="l" t="t" r="r" b="b"/>
              <a:pathLst>
                <a:path w="77470" h="22860">
                  <a:moveTo>
                    <a:pt x="0" y="22472"/>
                  </a:moveTo>
                  <a:lnTo>
                    <a:pt x="76944" y="22472"/>
                  </a:lnTo>
                  <a:lnTo>
                    <a:pt x="76944" y="0"/>
                  </a:lnTo>
                  <a:lnTo>
                    <a:pt x="0" y="0"/>
                  </a:lnTo>
                  <a:lnTo>
                    <a:pt x="0" y="22472"/>
                  </a:lnTo>
                  <a:close/>
                </a:path>
              </a:pathLst>
            </a:custGeom>
            <a:ln w="9144">
              <a:solidFill>
                <a:srgbClr val="40404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7209535" y="3183254"/>
            <a:ext cx="400050" cy="225425"/>
            <a:chOff x="7209535" y="3183254"/>
            <a:chExt cx="400050" cy="225425"/>
          </a:xfrm>
        </p:grpSpPr>
        <p:sp>
          <p:nvSpPr>
            <p:cNvPr id="73" name="object 73"/>
            <p:cNvSpPr/>
            <p:nvPr/>
          </p:nvSpPr>
          <p:spPr>
            <a:xfrm>
              <a:off x="7214107" y="3187826"/>
              <a:ext cx="391160" cy="215900"/>
            </a:xfrm>
            <a:custGeom>
              <a:avLst/>
              <a:gdLst/>
              <a:ahLst/>
              <a:cxnLst/>
              <a:rect l="l" t="t" r="r" b="b"/>
              <a:pathLst>
                <a:path w="391159" h="215900">
                  <a:moveTo>
                    <a:pt x="47625" y="19431"/>
                  </a:moveTo>
                  <a:lnTo>
                    <a:pt x="14859" y="19431"/>
                  </a:lnTo>
                  <a:lnTo>
                    <a:pt x="16891" y="20193"/>
                  </a:lnTo>
                  <a:lnTo>
                    <a:pt x="18415" y="21462"/>
                  </a:lnTo>
                  <a:lnTo>
                    <a:pt x="22987" y="198500"/>
                  </a:lnTo>
                  <a:lnTo>
                    <a:pt x="29398" y="202596"/>
                  </a:lnTo>
                  <a:lnTo>
                    <a:pt x="64389" y="215773"/>
                  </a:lnTo>
                  <a:lnTo>
                    <a:pt x="72263" y="215773"/>
                  </a:lnTo>
                  <a:lnTo>
                    <a:pt x="84718" y="214582"/>
                  </a:lnTo>
                  <a:lnTo>
                    <a:pt x="96567" y="211010"/>
                  </a:lnTo>
                  <a:lnTo>
                    <a:pt x="107821" y="205057"/>
                  </a:lnTo>
                  <a:lnTo>
                    <a:pt x="74295" y="204977"/>
                  </a:lnTo>
                  <a:lnTo>
                    <a:pt x="68707" y="203708"/>
                  </a:lnTo>
                  <a:lnTo>
                    <a:pt x="63246" y="201168"/>
                  </a:lnTo>
                  <a:lnTo>
                    <a:pt x="57912" y="198627"/>
                  </a:lnTo>
                  <a:lnTo>
                    <a:pt x="52705" y="194818"/>
                  </a:lnTo>
                  <a:lnTo>
                    <a:pt x="47625" y="189864"/>
                  </a:lnTo>
                  <a:lnTo>
                    <a:pt x="47625" y="108331"/>
                  </a:lnTo>
                  <a:lnTo>
                    <a:pt x="53721" y="102362"/>
                  </a:lnTo>
                  <a:lnTo>
                    <a:pt x="58309" y="98806"/>
                  </a:lnTo>
                  <a:lnTo>
                    <a:pt x="47625" y="98806"/>
                  </a:lnTo>
                  <a:lnTo>
                    <a:pt x="47625" y="19431"/>
                  </a:lnTo>
                  <a:close/>
                </a:path>
                <a:path w="391159" h="215900">
                  <a:moveTo>
                    <a:pt x="129094" y="92456"/>
                  </a:moveTo>
                  <a:lnTo>
                    <a:pt x="78613" y="92456"/>
                  </a:lnTo>
                  <a:lnTo>
                    <a:pt x="85832" y="93335"/>
                  </a:lnTo>
                  <a:lnTo>
                    <a:pt x="92646" y="95964"/>
                  </a:lnTo>
                  <a:lnTo>
                    <a:pt x="116103" y="134375"/>
                  </a:lnTo>
                  <a:lnTo>
                    <a:pt x="116840" y="146685"/>
                  </a:lnTo>
                  <a:lnTo>
                    <a:pt x="116103" y="160095"/>
                  </a:lnTo>
                  <a:lnTo>
                    <a:pt x="99153" y="196566"/>
                  </a:lnTo>
                  <a:lnTo>
                    <a:pt x="79883" y="204977"/>
                  </a:lnTo>
                  <a:lnTo>
                    <a:pt x="107922" y="204977"/>
                  </a:lnTo>
                  <a:lnTo>
                    <a:pt x="136493" y="171037"/>
                  </a:lnTo>
                  <a:lnTo>
                    <a:pt x="142494" y="138302"/>
                  </a:lnTo>
                  <a:lnTo>
                    <a:pt x="141517" y="123535"/>
                  </a:lnTo>
                  <a:lnTo>
                    <a:pt x="138588" y="110458"/>
                  </a:lnTo>
                  <a:lnTo>
                    <a:pt x="133707" y="99048"/>
                  </a:lnTo>
                  <a:lnTo>
                    <a:pt x="129094" y="92456"/>
                  </a:lnTo>
                  <a:close/>
                </a:path>
                <a:path w="391159" h="215900">
                  <a:moveTo>
                    <a:pt x="90297" y="71247"/>
                  </a:moveTo>
                  <a:lnTo>
                    <a:pt x="79057" y="72981"/>
                  </a:lnTo>
                  <a:lnTo>
                    <a:pt x="68199" y="78168"/>
                  </a:lnTo>
                  <a:lnTo>
                    <a:pt x="57721" y="86784"/>
                  </a:lnTo>
                  <a:lnTo>
                    <a:pt x="47625" y="98806"/>
                  </a:lnTo>
                  <a:lnTo>
                    <a:pt x="58309" y="98806"/>
                  </a:lnTo>
                  <a:lnTo>
                    <a:pt x="58800" y="98425"/>
                  </a:lnTo>
                  <a:lnTo>
                    <a:pt x="62738" y="96393"/>
                  </a:lnTo>
                  <a:lnTo>
                    <a:pt x="68072" y="93725"/>
                  </a:lnTo>
                  <a:lnTo>
                    <a:pt x="73278" y="92456"/>
                  </a:lnTo>
                  <a:lnTo>
                    <a:pt x="129094" y="92456"/>
                  </a:lnTo>
                  <a:lnTo>
                    <a:pt x="126873" y="89281"/>
                  </a:lnTo>
                  <a:lnTo>
                    <a:pt x="118729" y="81373"/>
                  </a:lnTo>
                  <a:lnTo>
                    <a:pt x="109918" y="75739"/>
                  </a:lnTo>
                  <a:lnTo>
                    <a:pt x="100441" y="72368"/>
                  </a:lnTo>
                  <a:lnTo>
                    <a:pt x="90297" y="71247"/>
                  </a:lnTo>
                  <a:close/>
                </a:path>
                <a:path w="391159" h="215900">
                  <a:moveTo>
                    <a:pt x="47625" y="0"/>
                  </a:moveTo>
                  <a:lnTo>
                    <a:pt x="40894" y="0"/>
                  </a:lnTo>
                  <a:lnTo>
                    <a:pt x="0" y="16637"/>
                  </a:lnTo>
                  <a:lnTo>
                    <a:pt x="2032" y="21844"/>
                  </a:lnTo>
                  <a:lnTo>
                    <a:pt x="6223" y="20320"/>
                  </a:lnTo>
                  <a:lnTo>
                    <a:pt x="9651" y="19431"/>
                  </a:lnTo>
                  <a:lnTo>
                    <a:pt x="47625" y="19431"/>
                  </a:lnTo>
                  <a:lnTo>
                    <a:pt x="47625" y="0"/>
                  </a:lnTo>
                  <a:close/>
                </a:path>
                <a:path w="391159" h="215900">
                  <a:moveTo>
                    <a:pt x="201168" y="75311"/>
                  </a:moveTo>
                  <a:lnTo>
                    <a:pt x="153416" y="75311"/>
                  </a:lnTo>
                  <a:lnTo>
                    <a:pt x="153416" y="80772"/>
                  </a:lnTo>
                  <a:lnTo>
                    <a:pt x="160527" y="80772"/>
                  </a:lnTo>
                  <a:lnTo>
                    <a:pt x="165481" y="81280"/>
                  </a:lnTo>
                  <a:lnTo>
                    <a:pt x="168275" y="82676"/>
                  </a:lnTo>
                  <a:lnTo>
                    <a:pt x="170942" y="83947"/>
                  </a:lnTo>
                  <a:lnTo>
                    <a:pt x="172974" y="85978"/>
                  </a:lnTo>
                  <a:lnTo>
                    <a:pt x="174371" y="88392"/>
                  </a:lnTo>
                  <a:lnTo>
                    <a:pt x="175768" y="90932"/>
                  </a:lnTo>
                  <a:lnTo>
                    <a:pt x="176530" y="95376"/>
                  </a:lnTo>
                  <a:lnTo>
                    <a:pt x="176611" y="166497"/>
                  </a:lnTo>
                  <a:lnTo>
                    <a:pt x="176722" y="171666"/>
                  </a:lnTo>
                  <a:lnTo>
                    <a:pt x="191389" y="209169"/>
                  </a:lnTo>
                  <a:lnTo>
                    <a:pt x="203708" y="215773"/>
                  </a:lnTo>
                  <a:lnTo>
                    <a:pt x="218186" y="215773"/>
                  </a:lnTo>
                  <a:lnTo>
                    <a:pt x="247328" y="197485"/>
                  </a:lnTo>
                  <a:lnTo>
                    <a:pt x="217550" y="197485"/>
                  </a:lnTo>
                  <a:lnTo>
                    <a:pt x="212217" y="195452"/>
                  </a:lnTo>
                  <a:lnTo>
                    <a:pt x="201270" y="168600"/>
                  </a:lnTo>
                  <a:lnTo>
                    <a:pt x="201168" y="75311"/>
                  </a:lnTo>
                  <a:close/>
                </a:path>
                <a:path w="391159" h="215900">
                  <a:moveTo>
                    <a:pt x="283237" y="186944"/>
                  </a:moveTo>
                  <a:lnTo>
                    <a:pt x="257556" y="186944"/>
                  </a:lnTo>
                  <a:lnTo>
                    <a:pt x="257556" y="215773"/>
                  </a:lnTo>
                  <a:lnTo>
                    <a:pt x="264287" y="215773"/>
                  </a:lnTo>
                  <a:lnTo>
                    <a:pt x="305053" y="199009"/>
                  </a:lnTo>
                  <a:lnTo>
                    <a:pt x="304013" y="196342"/>
                  </a:lnTo>
                  <a:lnTo>
                    <a:pt x="290449" y="196342"/>
                  </a:lnTo>
                  <a:lnTo>
                    <a:pt x="288544" y="195580"/>
                  </a:lnTo>
                  <a:lnTo>
                    <a:pt x="285242" y="192786"/>
                  </a:lnTo>
                  <a:lnTo>
                    <a:pt x="283972" y="190373"/>
                  </a:lnTo>
                  <a:lnTo>
                    <a:pt x="283237" y="186944"/>
                  </a:lnTo>
                  <a:close/>
                </a:path>
                <a:path w="391159" h="215900">
                  <a:moveTo>
                    <a:pt x="282194" y="75311"/>
                  </a:moveTo>
                  <a:lnTo>
                    <a:pt x="235712" y="75311"/>
                  </a:lnTo>
                  <a:lnTo>
                    <a:pt x="235712" y="80772"/>
                  </a:lnTo>
                  <a:lnTo>
                    <a:pt x="244601" y="81025"/>
                  </a:lnTo>
                  <a:lnTo>
                    <a:pt x="250571" y="82423"/>
                  </a:lnTo>
                  <a:lnTo>
                    <a:pt x="253365" y="85217"/>
                  </a:lnTo>
                  <a:lnTo>
                    <a:pt x="256159" y="87884"/>
                  </a:lnTo>
                  <a:lnTo>
                    <a:pt x="257556" y="93218"/>
                  </a:lnTo>
                  <a:lnTo>
                    <a:pt x="257556" y="178181"/>
                  </a:lnTo>
                  <a:lnTo>
                    <a:pt x="250190" y="185674"/>
                  </a:lnTo>
                  <a:lnTo>
                    <a:pt x="243713" y="190753"/>
                  </a:lnTo>
                  <a:lnTo>
                    <a:pt x="238378" y="193421"/>
                  </a:lnTo>
                  <a:lnTo>
                    <a:pt x="232918" y="196214"/>
                  </a:lnTo>
                  <a:lnTo>
                    <a:pt x="228092" y="197485"/>
                  </a:lnTo>
                  <a:lnTo>
                    <a:pt x="247328" y="197485"/>
                  </a:lnTo>
                  <a:lnTo>
                    <a:pt x="249443" y="195452"/>
                  </a:lnTo>
                  <a:lnTo>
                    <a:pt x="257556" y="186944"/>
                  </a:lnTo>
                  <a:lnTo>
                    <a:pt x="283237" y="186944"/>
                  </a:lnTo>
                  <a:lnTo>
                    <a:pt x="282225" y="162687"/>
                  </a:lnTo>
                  <a:lnTo>
                    <a:pt x="282194" y="75311"/>
                  </a:lnTo>
                  <a:close/>
                </a:path>
                <a:path w="391159" h="215900">
                  <a:moveTo>
                    <a:pt x="303022" y="193801"/>
                  </a:moveTo>
                  <a:lnTo>
                    <a:pt x="299085" y="195452"/>
                  </a:lnTo>
                  <a:lnTo>
                    <a:pt x="295656" y="196342"/>
                  </a:lnTo>
                  <a:lnTo>
                    <a:pt x="304013" y="196342"/>
                  </a:lnTo>
                  <a:lnTo>
                    <a:pt x="303022" y="193801"/>
                  </a:lnTo>
                  <a:close/>
                </a:path>
                <a:path w="391159" h="215900">
                  <a:moveTo>
                    <a:pt x="354584" y="85725"/>
                  </a:moveTo>
                  <a:lnTo>
                    <a:pt x="330073" y="85725"/>
                  </a:lnTo>
                  <a:lnTo>
                    <a:pt x="330073" y="187198"/>
                  </a:lnTo>
                  <a:lnTo>
                    <a:pt x="331089" y="194437"/>
                  </a:lnTo>
                  <a:lnTo>
                    <a:pt x="333248" y="199262"/>
                  </a:lnTo>
                  <a:lnTo>
                    <a:pt x="335280" y="203962"/>
                  </a:lnTo>
                  <a:lnTo>
                    <a:pt x="338455" y="207518"/>
                  </a:lnTo>
                  <a:lnTo>
                    <a:pt x="342900" y="210058"/>
                  </a:lnTo>
                  <a:lnTo>
                    <a:pt x="347218" y="212598"/>
                  </a:lnTo>
                  <a:lnTo>
                    <a:pt x="351663" y="213868"/>
                  </a:lnTo>
                  <a:lnTo>
                    <a:pt x="362966" y="213868"/>
                  </a:lnTo>
                  <a:lnTo>
                    <a:pt x="384801" y="196596"/>
                  </a:lnTo>
                  <a:lnTo>
                    <a:pt x="364236" y="196596"/>
                  </a:lnTo>
                  <a:lnTo>
                    <a:pt x="360934" y="195072"/>
                  </a:lnTo>
                  <a:lnTo>
                    <a:pt x="357889" y="191392"/>
                  </a:lnTo>
                  <a:lnTo>
                    <a:pt x="355853" y="188849"/>
                  </a:lnTo>
                  <a:lnTo>
                    <a:pt x="354584" y="183007"/>
                  </a:lnTo>
                  <a:lnTo>
                    <a:pt x="354584" y="85725"/>
                  </a:lnTo>
                  <a:close/>
                </a:path>
                <a:path w="391159" h="215900">
                  <a:moveTo>
                    <a:pt x="390651" y="184531"/>
                  </a:moveTo>
                  <a:lnTo>
                    <a:pt x="384810" y="184531"/>
                  </a:lnTo>
                  <a:lnTo>
                    <a:pt x="383159" y="188468"/>
                  </a:lnTo>
                  <a:lnTo>
                    <a:pt x="380746" y="191515"/>
                  </a:lnTo>
                  <a:lnTo>
                    <a:pt x="374650" y="195580"/>
                  </a:lnTo>
                  <a:lnTo>
                    <a:pt x="371475" y="196596"/>
                  </a:lnTo>
                  <a:lnTo>
                    <a:pt x="384801" y="196596"/>
                  </a:lnTo>
                  <a:lnTo>
                    <a:pt x="387796" y="191392"/>
                  </a:lnTo>
                  <a:lnTo>
                    <a:pt x="390651" y="184531"/>
                  </a:lnTo>
                  <a:close/>
                </a:path>
                <a:path w="391159" h="215900">
                  <a:moveTo>
                    <a:pt x="354584" y="30480"/>
                  </a:moveTo>
                  <a:lnTo>
                    <a:pt x="350012" y="30480"/>
                  </a:lnTo>
                  <a:lnTo>
                    <a:pt x="345948" y="40512"/>
                  </a:lnTo>
                  <a:lnTo>
                    <a:pt x="342773" y="47371"/>
                  </a:lnTo>
                  <a:lnTo>
                    <a:pt x="313944" y="78612"/>
                  </a:lnTo>
                  <a:lnTo>
                    <a:pt x="308483" y="80772"/>
                  </a:lnTo>
                  <a:lnTo>
                    <a:pt x="308483" y="85725"/>
                  </a:lnTo>
                  <a:lnTo>
                    <a:pt x="386461" y="85725"/>
                  </a:lnTo>
                  <a:lnTo>
                    <a:pt x="386461" y="75311"/>
                  </a:lnTo>
                  <a:lnTo>
                    <a:pt x="354584" y="75311"/>
                  </a:lnTo>
                  <a:lnTo>
                    <a:pt x="354584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4" name="object 74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7209535" y="3183254"/>
              <a:ext cx="399796" cy="224917"/>
            </a:xfrm>
            <a:prstGeom prst="rect">
              <a:avLst/>
            </a:prstGeom>
          </p:spPr>
        </p:pic>
      </p:grpSp>
      <p:pic>
        <p:nvPicPr>
          <p:cNvPr id="75" name="object 75"/>
          <p:cNvPicPr/>
          <p:nvPr/>
        </p:nvPicPr>
        <p:blipFill>
          <a:blip r:embed="rId52" cstate="print"/>
          <a:stretch>
            <a:fillRect/>
          </a:stretch>
        </p:blipFill>
        <p:spPr>
          <a:xfrm>
            <a:off x="7731759" y="3254502"/>
            <a:ext cx="529463" cy="153670"/>
          </a:xfrm>
          <a:prstGeom prst="rect">
            <a:avLst/>
          </a:prstGeom>
        </p:spPr>
      </p:pic>
      <p:grpSp>
        <p:nvGrpSpPr>
          <p:cNvPr id="76" name="object 76"/>
          <p:cNvGrpSpPr/>
          <p:nvPr/>
        </p:nvGrpSpPr>
        <p:grpSpPr>
          <a:xfrm>
            <a:off x="8386698" y="3183254"/>
            <a:ext cx="369570" cy="225425"/>
            <a:chOff x="8386698" y="3183254"/>
            <a:chExt cx="369570" cy="225425"/>
          </a:xfrm>
        </p:grpSpPr>
        <p:sp>
          <p:nvSpPr>
            <p:cNvPr id="77" name="object 77"/>
            <p:cNvSpPr/>
            <p:nvPr/>
          </p:nvSpPr>
          <p:spPr>
            <a:xfrm>
              <a:off x="8391270" y="3187826"/>
              <a:ext cx="360045" cy="215900"/>
            </a:xfrm>
            <a:custGeom>
              <a:avLst/>
              <a:gdLst/>
              <a:ahLst/>
              <a:cxnLst/>
              <a:rect l="l" t="t" r="r" b="b"/>
              <a:pathLst>
                <a:path w="360045" h="215900">
                  <a:moveTo>
                    <a:pt x="307467" y="71120"/>
                  </a:moveTo>
                  <a:lnTo>
                    <a:pt x="262508" y="90677"/>
                  </a:lnTo>
                  <a:lnTo>
                    <a:pt x="245721" y="128736"/>
                  </a:lnTo>
                  <a:lnTo>
                    <a:pt x="244601" y="145287"/>
                  </a:lnTo>
                  <a:lnTo>
                    <a:pt x="245695" y="160575"/>
                  </a:lnTo>
                  <a:lnTo>
                    <a:pt x="262000" y="196723"/>
                  </a:lnTo>
                  <a:lnTo>
                    <a:pt x="304037" y="215773"/>
                  </a:lnTo>
                  <a:lnTo>
                    <a:pt x="314896" y="214725"/>
                  </a:lnTo>
                  <a:lnTo>
                    <a:pt x="324802" y="211582"/>
                  </a:lnTo>
                  <a:lnTo>
                    <a:pt x="333755" y="206343"/>
                  </a:lnTo>
                  <a:lnTo>
                    <a:pt x="341756" y="199009"/>
                  </a:lnTo>
                  <a:lnTo>
                    <a:pt x="347669" y="191515"/>
                  </a:lnTo>
                  <a:lnTo>
                    <a:pt x="315468" y="191515"/>
                  </a:lnTo>
                  <a:lnTo>
                    <a:pt x="305704" y="190442"/>
                  </a:lnTo>
                  <a:lnTo>
                    <a:pt x="273917" y="164838"/>
                  </a:lnTo>
                  <a:lnTo>
                    <a:pt x="265683" y="126619"/>
                  </a:lnTo>
                  <a:lnTo>
                    <a:pt x="359918" y="126619"/>
                  </a:lnTo>
                  <a:lnTo>
                    <a:pt x="359252" y="117983"/>
                  </a:lnTo>
                  <a:lnTo>
                    <a:pt x="265683" y="117983"/>
                  </a:lnTo>
                  <a:lnTo>
                    <a:pt x="267041" y="109886"/>
                  </a:lnTo>
                  <a:lnTo>
                    <a:pt x="290956" y="81661"/>
                  </a:lnTo>
                  <a:lnTo>
                    <a:pt x="339737" y="81661"/>
                  </a:lnTo>
                  <a:lnTo>
                    <a:pt x="337327" y="79638"/>
                  </a:lnTo>
                  <a:lnTo>
                    <a:pt x="328421" y="74914"/>
                  </a:lnTo>
                  <a:lnTo>
                    <a:pt x="318468" y="72070"/>
                  </a:lnTo>
                  <a:lnTo>
                    <a:pt x="307467" y="71120"/>
                  </a:lnTo>
                  <a:close/>
                </a:path>
                <a:path w="360045" h="215900">
                  <a:moveTo>
                    <a:pt x="355346" y="159003"/>
                  </a:moveTo>
                  <a:lnTo>
                    <a:pt x="324357" y="191515"/>
                  </a:lnTo>
                  <a:lnTo>
                    <a:pt x="347669" y="191515"/>
                  </a:lnTo>
                  <a:lnTo>
                    <a:pt x="348541" y="190410"/>
                  </a:lnTo>
                  <a:lnTo>
                    <a:pt x="353837" y="181371"/>
                  </a:lnTo>
                  <a:lnTo>
                    <a:pt x="357633" y="171880"/>
                  </a:lnTo>
                  <a:lnTo>
                    <a:pt x="359918" y="161925"/>
                  </a:lnTo>
                  <a:lnTo>
                    <a:pt x="355346" y="159003"/>
                  </a:lnTo>
                  <a:close/>
                </a:path>
                <a:path w="360045" h="215900">
                  <a:moveTo>
                    <a:pt x="339737" y="81661"/>
                  </a:moveTo>
                  <a:lnTo>
                    <a:pt x="304546" y="81661"/>
                  </a:lnTo>
                  <a:lnTo>
                    <a:pt x="309625" y="83312"/>
                  </a:lnTo>
                  <a:lnTo>
                    <a:pt x="319531" y="89662"/>
                  </a:lnTo>
                  <a:lnTo>
                    <a:pt x="323214" y="93980"/>
                  </a:lnTo>
                  <a:lnTo>
                    <a:pt x="325627" y="99568"/>
                  </a:lnTo>
                  <a:lnTo>
                    <a:pt x="327278" y="103124"/>
                  </a:lnTo>
                  <a:lnTo>
                    <a:pt x="328295" y="109347"/>
                  </a:lnTo>
                  <a:lnTo>
                    <a:pt x="328802" y="117983"/>
                  </a:lnTo>
                  <a:lnTo>
                    <a:pt x="359252" y="117983"/>
                  </a:lnTo>
                  <a:lnTo>
                    <a:pt x="358991" y="114593"/>
                  </a:lnTo>
                  <a:lnTo>
                    <a:pt x="356219" y="103854"/>
                  </a:lnTo>
                  <a:lnTo>
                    <a:pt x="351613" y="94400"/>
                  </a:lnTo>
                  <a:lnTo>
                    <a:pt x="345185" y="86233"/>
                  </a:lnTo>
                  <a:lnTo>
                    <a:pt x="339737" y="81661"/>
                  </a:lnTo>
                  <a:close/>
                </a:path>
                <a:path w="360045" h="215900">
                  <a:moveTo>
                    <a:pt x="46100" y="85725"/>
                  </a:moveTo>
                  <a:lnTo>
                    <a:pt x="21589" y="85725"/>
                  </a:lnTo>
                  <a:lnTo>
                    <a:pt x="21589" y="187198"/>
                  </a:lnTo>
                  <a:lnTo>
                    <a:pt x="22605" y="194437"/>
                  </a:lnTo>
                  <a:lnTo>
                    <a:pt x="24764" y="199262"/>
                  </a:lnTo>
                  <a:lnTo>
                    <a:pt x="26797" y="203962"/>
                  </a:lnTo>
                  <a:lnTo>
                    <a:pt x="29972" y="207518"/>
                  </a:lnTo>
                  <a:lnTo>
                    <a:pt x="34417" y="210058"/>
                  </a:lnTo>
                  <a:lnTo>
                    <a:pt x="38734" y="212598"/>
                  </a:lnTo>
                  <a:lnTo>
                    <a:pt x="43179" y="213868"/>
                  </a:lnTo>
                  <a:lnTo>
                    <a:pt x="54482" y="213868"/>
                  </a:lnTo>
                  <a:lnTo>
                    <a:pt x="76318" y="196596"/>
                  </a:lnTo>
                  <a:lnTo>
                    <a:pt x="55752" y="196596"/>
                  </a:lnTo>
                  <a:lnTo>
                    <a:pt x="52450" y="195072"/>
                  </a:lnTo>
                  <a:lnTo>
                    <a:pt x="49406" y="191392"/>
                  </a:lnTo>
                  <a:lnTo>
                    <a:pt x="47371" y="188849"/>
                  </a:lnTo>
                  <a:lnTo>
                    <a:pt x="46100" y="183007"/>
                  </a:lnTo>
                  <a:lnTo>
                    <a:pt x="46100" y="85725"/>
                  </a:lnTo>
                  <a:close/>
                </a:path>
                <a:path w="360045" h="215900">
                  <a:moveTo>
                    <a:pt x="82169" y="184531"/>
                  </a:moveTo>
                  <a:lnTo>
                    <a:pt x="76326" y="184531"/>
                  </a:lnTo>
                  <a:lnTo>
                    <a:pt x="74675" y="188468"/>
                  </a:lnTo>
                  <a:lnTo>
                    <a:pt x="72262" y="191515"/>
                  </a:lnTo>
                  <a:lnTo>
                    <a:pt x="66167" y="195580"/>
                  </a:lnTo>
                  <a:lnTo>
                    <a:pt x="62992" y="196596"/>
                  </a:lnTo>
                  <a:lnTo>
                    <a:pt x="76318" y="196596"/>
                  </a:lnTo>
                  <a:lnTo>
                    <a:pt x="79313" y="191392"/>
                  </a:lnTo>
                  <a:lnTo>
                    <a:pt x="82169" y="184531"/>
                  </a:lnTo>
                  <a:close/>
                </a:path>
                <a:path w="360045" h="215900">
                  <a:moveTo>
                    <a:pt x="46100" y="30480"/>
                  </a:moveTo>
                  <a:lnTo>
                    <a:pt x="41528" y="30480"/>
                  </a:lnTo>
                  <a:lnTo>
                    <a:pt x="37464" y="40512"/>
                  </a:lnTo>
                  <a:lnTo>
                    <a:pt x="34289" y="47371"/>
                  </a:lnTo>
                  <a:lnTo>
                    <a:pt x="5460" y="78612"/>
                  </a:lnTo>
                  <a:lnTo>
                    <a:pt x="0" y="80772"/>
                  </a:lnTo>
                  <a:lnTo>
                    <a:pt x="0" y="85725"/>
                  </a:lnTo>
                  <a:lnTo>
                    <a:pt x="77977" y="85725"/>
                  </a:lnTo>
                  <a:lnTo>
                    <a:pt x="77977" y="75311"/>
                  </a:lnTo>
                  <a:lnTo>
                    <a:pt x="46100" y="75311"/>
                  </a:lnTo>
                  <a:lnTo>
                    <a:pt x="46100" y="30480"/>
                  </a:lnTo>
                  <a:close/>
                </a:path>
                <a:path w="360045" h="215900">
                  <a:moveTo>
                    <a:pt x="153924" y="206248"/>
                  </a:moveTo>
                  <a:lnTo>
                    <a:pt x="86359" y="206248"/>
                  </a:lnTo>
                  <a:lnTo>
                    <a:pt x="86359" y="211582"/>
                  </a:lnTo>
                  <a:lnTo>
                    <a:pt x="153924" y="211582"/>
                  </a:lnTo>
                  <a:lnTo>
                    <a:pt x="153924" y="206248"/>
                  </a:lnTo>
                  <a:close/>
                </a:path>
                <a:path w="360045" h="215900">
                  <a:moveTo>
                    <a:pt x="232790" y="206248"/>
                  </a:moveTo>
                  <a:lnTo>
                    <a:pt x="165861" y="206248"/>
                  </a:lnTo>
                  <a:lnTo>
                    <a:pt x="165861" y="211582"/>
                  </a:lnTo>
                  <a:lnTo>
                    <a:pt x="232790" y="211582"/>
                  </a:lnTo>
                  <a:lnTo>
                    <a:pt x="232790" y="206248"/>
                  </a:lnTo>
                  <a:close/>
                </a:path>
                <a:path w="360045" h="215900">
                  <a:moveTo>
                    <a:pt x="131952" y="19431"/>
                  </a:moveTo>
                  <a:lnTo>
                    <a:pt x="99059" y="19431"/>
                  </a:lnTo>
                  <a:lnTo>
                    <a:pt x="101219" y="20193"/>
                  </a:lnTo>
                  <a:lnTo>
                    <a:pt x="104267" y="22733"/>
                  </a:lnTo>
                  <a:lnTo>
                    <a:pt x="107120" y="190119"/>
                  </a:lnTo>
                  <a:lnTo>
                    <a:pt x="106679" y="195072"/>
                  </a:lnTo>
                  <a:lnTo>
                    <a:pt x="105409" y="197738"/>
                  </a:lnTo>
                  <a:lnTo>
                    <a:pt x="104267" y="200533"/>
                  </a:lnTo>
                  <a:lnTo>
                    <a:pt x="102615" y="202437"/>
                  </a:lnTo>
                  <a:lnTo>
                    <a:pt x="97154" y="205359"/>
                  </a:lnTo>
                  <a:lnTo>
                    <a:pt x="92455" y="206248"/>
                  </a:lnTo>
                  <a:lnTo>
                    <a:pt x="147065" y="206248"/>
                  </a:lnTo>
                  <a:lnTo>
                    <a:pt x="131952" y="190119"/>
                  </a:lnTo>
                  <a:lnTo>
                    <a:pt x="131952" y="108838"/>
                  </a:lnTo>
                  <a:lnTo>
                    <a:pt x="139319" y="100964"/>
                  </a:lnTo>
                  <a:lnTo>
                    <a:pt x="140836" y="99695"/>
                  </a:lnTo>
                  <a:lnTo>
                    <a:pt x="131952" y="99695"/>
                  </a:lnTo>
                  <a:lnTo>
                    <a:pt x="131952" y="19431"/>
                  </a:lnTo>
                  <a:close/>
                </a:path>
                <a:path w="360045" h="215900">
                  <a:moveTo>
                    <a:pt x="207322" y="89281"/>
                  </a:moveTo>
                  <a:lnTo>
                    <a:pt x="170814" y="89281"/>
                  </a:lnTo>
                  <a:lnTo>
                    <a:pt x="174878" y="90424"/>
                  </a:lnTo>
                  <a:lnTo>
                    <a:pt x="178180" y="92837"/>
                  </a:lnTo>
                  <a:lnTo>
                    <a:pt x="187875" y="190119"/>
                  </a:lnTo>
                  <a:lnTo>
                    <a:pt x="187705" y="193167"/>
                  </a:lnTo>
                  <a:lnTo>
                    <a:pt x="187451" y="194818"/>
                  </a:lnTo>
                  <a:lnTo>
                    <a:pt x="186435" y="198627"/>
                  </a:lnTo>
                  <a:lnTo>
                    <a:pt x="184784" y="201422"/>
                  </a:lnTo>
                  <a:lnTo>
                    <a:pt x="182245" y="203326"/>
                  </a:lnTo>
                  <a:lnTo>
                    <a:pt x="179704" y="205359"/>
                  </a:lnTo>
                  <a:lnTo>
                    <a:pt x="175386" y="206248"/>
                  </a:lnTo>
                  <a:lnTo>
                    <a:pt x="226440" y="206248"/>
                  </a:lnTo>
                  <a:lnTo>
                    <a:pt x="222123" y="205612"/>
                  </a:lnTo>
                  <a:lnTo>
                    <a:pt x="219709" y="204215"/>
                  </a:lnTo>
                  <a:lnTo>
                    <a:pt x="212598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3" y="97789"/>
                  </a:lnTo>
                  <a:lnTo>
                    <a:pt x="207322" y="89281"/>
                  </a:lnTo>
                  <a:close/>
                </a:path>
                <a:path w="360045" h="215900">
                  <a:moveTo>
                    <a:pt x="185165" y="71247"/>
                  </a:moveTo>
                  <a:lnTo>
                    <a:pt x="171069" y="71247"/>
                  </a:lnTo>
                  <a:lnTo>
                    <a:pt x="164592" y="73025"/>
                  </a:lnTo>
                  <a:lnTo>
                    <a:pt x="131952" y="99695"/>
                  </a:lnTo>
                  <a:lnTo>
                    <a:pt x="140836" y="99695"/>
                  </a:lnTo>
                  <a:lnTo>
                    <a:pt x="145542" y="95758"/>
                  </a:lnTo>
                  <a:lnTo>
                    <a:pt x="150875" y="93218"/>
                  </a:lnTo>
                  <a:lnTo>
                    <a:pt x="156082" y="90550"/>
                  </a:lnTo>
                  <a:lnTo>
                    <a:pt x="161162" y="89281"/>
                  </a:lnTo>
                  <a:lnTo>
                    <a:pt x="207322" y="89281"/>
                  </a:lnTo>
                  <a:lnTo>
                    <a:pt x="207136" y="88646"/>
                  </a:lnTo>
                  <a:lnTo>
                    <a:pt x="202946" y="81914"/>
                  </a:lnTo>
                  <a:lnTo>
                    <a:pt x="191897" y="73406"/>
                  </a:lnTo>
                  <a:lnTo>
                    <a:pt x="185165" y="71247"/>
                  </a:lnTo>
                  <a:close/>
                </a:path>
                <a:path w="360045" h="215900">
                  <a:moveTo>
                    <a:pt x="131952" y="0"/>
                  </a:moveTo>
                  <a:lnTo>
                    <a:pt x="125095" y="0"/>
                  </a:lnTo>
                  <a:lnTo>
                    <a:pt x="84327" y="16637"/>
                  </a:lnTo>
                  <a:lnTo>
                    <a:pt x="86359" y="21844"/>
                  </a:lnTo>
                  <a:lnTo>
                    <a:pt x="91058" y="20320"/>
                  </a:lnTo>
                  <a:lnTo>
                    <a:pt x="94487" y="19431"/>
                  </a:lnTo>
                  <a:lnTo>
                    <a:pt x="131952" y="19431"/>
                  </a:lnTo>
                  <a:lnTo>
                    <a:pt x="131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8" name="object 78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8386698" y="3183254"/>
              <a:ext cx="369062" cy="224917"/>
            </a:xfrm>
            <a:prstGeom prst="rect">
              <a:avLst/>
            </a:prstGeom>
          </p:spPr>
        </p:pic>
      </p:grpSp>
      <p:pic>
        <p:nvPicPr>
          <p:cNvPr id="79" name="object 79"/>
          <p:cNvPicPr/>
          <p:nvPr/>
        </p:nvPicPr>
        <p:blipFill>
          <a:blip r:embed="rId54" cstate="print"/>
          <a:stretch>
            <a:fillRect/>
          </a:stretch>
        </p:blipFill>
        <p:spPr>
          <a:xfrm>
            <a:off x="8894444" y="3183254"/>
            <a:ext cx="1604391" cy="224917"/>
          </a:xfrm>
          <a:prstGeom prst="rect">
            <a:avLst/>
          </a:prstGeom>
        </p:spPr>
      </p:pic>
      <p:grpSp>
        <p:nvGrpSpPr>
          <p:cNvPr id="80" name="object 80"/>
          <p:cNvGrpSpPr/>
          <p:nvPr/>
        </p:nvGrpSpPr>
        <p:grpSpPr>
          <a:xfrm>
            <a:off x="10629772" y="3183508"/>
            <a:ext cx="283845" cy="224790"/>
            <a:chOff x="10629772" y="3183508"/>
            <a:chExt cx="283845" cy="224790"/>
          </a:xfrm>
        </p:grpSpPr>
        <p:sp>
          <p:nvSpPr>
            <p:cNvPr id="81" name="object 81"/>
            <p:cNvSpPr/>
            <p:nvPr/>
          </p:nvSpPr>
          <p:spPr>
            <a:xfrm>
              <a:off x="10634344" y="3188080"/>
              <a:ext cx="274955" cy="215900"/>
            </a:xfrm>
            <a:custGeom>
              <a:avLst/>
              <a:gdLst/>
              <a:ahLst/>
              <a:cxnLst/>
              <a:rect l="l" t="t" r="r" b="b"/>
              <a:pathLst>
                <a:path w="274954" h="215900">
                  <a:moveTo>
                    <a:pt x="65912" y="70993"/>
                  </a:moveTo>
                  <a:lnTo>
                    <a:pt x="26541" y="84937"/>
                  </a:lnTo>
                  <a:lnTo>
                    <a:pt x="5197" y="116576"/>
                  </a:lnTo>
                  <a:lnTo>
                    <a:pt x="0" y="144526"/>
                  </a:lnTo>
                  <a:lnTo>
                    <a:pt x="952" y="157075"/>
                  </a:lnTo>
                  <a:lnTo>
                    <a:pt x="25149" y="201749"/>
                  </a:lnTo>
                  <a:lnTo>
                    <a:pt x="64261" y="215519"/>
                  </a:lnTo>
                  <a:lnTo>
                    <a:pt x="73477" y="214923"/>
                  </a:lnTo>
                  <a:lnTo>
                    <a:pt x="82264" y="213137"/>
                  </a:lnTo>
                  <a:lnTo>
                    <a:pt x="90622" y="210161"/>
                  </a:lnTo>
                  <a:lnTo>
                    <a:pt x="98551" y="205994"/>
                  </a:lnTo>
                  <a:lnTo>
                    <a:pt x="99940" y="204978"/>
                  </a:lnTo>
                  <a:lnTo>
                    <a:pt x="70611" y="204978"/>
                  </a:lnTo>
                  <a:lnTo>
                    <a:pt x="61446" y="203622"/>
                  </a:lnTo>
                  <a:lnTo>
                    <a:pt x="34329" y="172102"/>
                  </a:lnTo>
                  <a:lnTo>
                    <a:pt x="27685" y="132080"/>
                  </a:lnTo>
                  <a:lnTo>
                    <a:pt x="27975" y="123267"/>
                  </a:lnTo>
                  <a:lnTo>
                    <a:pt x="47374" y="84226"/>
                  </a:lnTo>
                  <a:lnTo>
                    <a:pt x="56006" y="80645"/>
                  </a:lnTo>
                  <a:lnTo>
                    <a:pt x="99764" y="80645"/>
                  </a:lnTo>
                  <a:lnTo>
                    <a:pt x="93789" y="76882"/>
                  </a:lnTo>
                  <a:lnTo>
                    <a:pt x="80601" y="72467"/>
                  </a:lnTo>
                  <a:lnTo>
                    <a:pt x="65912" y="70993"/>
                  </a:lnTo>
                  <a:close/>
                </a:path>
                <a:path w="274954" h="215900">
                  <a:moveTo>
                    <a:pt x="99764" y="80645"/>
                  </a:moveTo>
                  <a:lnTo>
                    <a:pt x="61213" y="80645"/>
                  </a:lnTo>
                  <a:lnTo>
                    <a:pt x="69046" y="81547"/>
                  </a:lnTo>
                  <a:lnTo>
                    <a:pt x="76152" y="84248"/>
                  </a:lnTo>
                  <a:lnTo>
                    <a:pt x="99917" y="119665"/>
                  </a:lnTo>
                  <a:lnTo>
                    <a:pt x="103885" y="152146"/>
                  </a:lnTo>
                  <a:lnTo>
                    <a:pt x="103292" y="165572"/>
                  </a:lnTo>
                  <a:lnTo>
                    <a:pt x="83788" y="202009"/>
                  </a:lnTo>
                  <a:lnTo>
                    <a:pt x="70611" y="204978"/>
                  </a:lnTo>
                  <a:lnTo>
                    <a:pt x="99940" y="204978"/>
                  </a:lnTo>
                  <a:lnTo>
                    <a:pt x="126515" y="168415"/>
                  </a:lnTo>
                  <a:lnTo>
                    <a:pt x="131445" y="140716"/>
                  </a:lnTo>
                  <a:lnTo>
                    <a:pt x="130464" y="128045"/>
                  </a:lnTo>
                  <a:lnTo>
                    <a:pt x="127508" y="116125"/>
                  </a:lnTo>
                  <a:lnTo>
                    <a:pt x="122551" y="104943"/>
                  </a:lnTo>
                  <a:lnTo>
                    <a:pt x="115570" y="94488"/>
                  </a:lnTo>
                  <a:lnTo>
                    <a:pt x="105453" y="84226"/>
                  </a:lnTo>
                  <a:lnTo>
                    <a:pt x="99764" y="80645"/>
                  </a:lnTo>
                  <a:close/>
                </a:path>
                <a:path w="274954" h="215900">
                  <a:moveTo>
                    <a:pt x="236093" y="205994"/>
                  </a:moveTo>
                  <a:lnTo>
                    <a:pt x="154685" y="205994"/>
                  </a:lnTo>
                  <a:lnTo>
                    <a:pt x="154685" y="211328"/>
                  </a:lnTo>
                  <a:lnTo>
                    <a:pt x="236093" y="211328"/>
                  </a:lnTo>
                  <a:lnTo>
                    <a:pt x="236093" y="205994"/>
                  </a:lnTo>
                  <a:close/>
                </a:path>
                <a:path w="274954" h="215900">
                  <a:moveTo>
                    <a:pt x="204850" y="85725"/>
                  </a:moveTo>
                  <a:lnTo>
                    <a:pt x="180339" y="85725"/>
                  </a:lnTo>
                  <a:lnTo>
                    <a:pt x="180339" y="185039"/>
                  </a:lnTo>
                  <a:lnTo>
                    <a:pt x="179704" y="191643"/>
                  </a:lnTo>
                  <a:lnTo>
                    <a:pt x="178434" y="194945"/>
                  </a:lnTo>
                  <a:lnTo>
                    <a:pt x="177164" y="198374"/>
                  </a:lnTo>
                  <a:lnTo>
                    <a:pt x="175005" y="201041"/>
                  </a:lnTo>
                  <a:lnTo>
                    <a:pt x="171703" y="203073"/>
                  </a:lnTo>
                  <a:lnTo>
                    <a:pt x="168401" y="204978"/>
                  </a:lnTo>
                  <a:lnTo>
                    <a:pt x="164846" y="205994"/>
                  </a:lnTo>
                  <a:lnTo>
                    <a:pt x="217677" y="205994"/>
                  </a:lnTo>
                  <a:lnTo>
                    <a:pt x="212725" y="203835"/>
                  </a:lnTo>
                  <a:lnTo>
                    <a:pt x="209041" y="199517"/>
                  </a:lnTo>
                  <a:lnTo>
                    <a:pt x="206248" y="196088"/>
                  </a:lnTo>
                  <a:lnTo>
                    <a:pt x="204850" y="188087"/>
                  </a:lnTo>
                  <a:lnTo>
                    <a:pt x="204850" y="85725"/>
                  </a:lnTo>
                  <a:close/>
                </a:path>
                <a:path w="274954" h="215900">
                  <a:moveTo>
                    <a:pt x="240029" y="75057"/>
                  </a:moveTo>
                  <a:lnTo>
                    <a:pt x="153797" y="75057"/>
                  </a:lnTo>
                  <a:lnTo>
                    <a:pt x="153797" y="85725"/>
                  </a:lnTo>
                  <a:lnTo>
                    <a:pt x="240029" y="85725"/>
                  </a:lnTo>
                  <a:lnTo>
                    <a:pt x="240029" y="75057"/>
                  </a:lnTo>
                  <a:close/>
                </a:path>
                <a:path w="274954" h="215900">
                  <a:moveTo>
                    <a:pt x="237235" y="0"/>
                  </a:moveTo>
                  <a:lnTo>
                    <a:pt x="200568" y="13477"/>
                  </a:lnTo>
                  <a:lnTo>
                    <a:pt x="181959" y="47323"/>
                  </a:lnTo>
                  <a:lnTo>
                    <a:pt x="180339" y="75057"/>
                  </a:lnTo>
                  <a:lnTo>
                    <a:pt x="204850" y="75057"/>
                  </a:lnTo>
                  <a:lnTo>
                    <a:pt x="204937" y="56358"/>
                  </a:lnTo>
                  <a:lnTo>
                    <a:pt x="204991" y="50817"/>
                  </a:lnTo>
                  <a:lnTo>
                    <a:pt x="217043" y="11938"/>
                  </a:lnTo>
                  <a:lnTo>
                    <a:pt x="220852" y="10795"/>
                  </a:lnTo>
                  <a:lnTo>
                    <a:pt x="266754" y="10795"/>
                  </a:lnTo>
                  <a:lnTo>
                    <a:pt x="265937" y="10160"/>
                  </a:lnTo>
                  <a:lnTo>
                    <a:pt x="259220" y="5732"/>
                  </a:lnTo>
                  <a:lnTo>
                    <a:pt x="252206" y="2555"/>
                  </a:lnTo>
                  <a:lnTo>
                    <a:pt x="244881" y="640"/>
                  </a:lnTo>
                  <a:lnTo>
                    <a:pt x="237235" y="0"/>
                  </a:lnTo>
                  <a:close/>
                </a:path>
                <a:path w="274954" h="215900">
                  <a:moveTo>
                    <a:pt x="266754" y="10795"/>
                  </a:moveTo>
                  <a:lnTo>
                    <a:pt x="229234" y="10795"/>
                  </a:lnTo>
                  <a:lnTo>
                    <a:pt x="232663" y="11684"/>
                  </a:lnTo>
                  <a:lnTo>
                    <a:pt x="238759" y="15494"/>
                  </a:lnTo>
                  <a:lnTo>
                    <a:pt x="242188" y="19177"/>
                  </a:lnTo>
                  <a:lnTo>
                    <a:pt x="245745" y="24511"/>
                  </a:lnTo>
                  <a:lnTo>
                    <a:pt x="249427" y="29972"/>
                  </a:lnTo>
                  <a:lnTo>
                    <a:pt x="252602" y="33401"/>
                  </a:lnTo>
                  <a:lnTo>
                    <a:pt x="257682" y="36703"/>
                  </a:lnTo>
                  <a:lnTo>
                    <a:pt x="260096" y="37592"/>
                  </a:lnTo>
                  <a:lnTo>
                    <a:pt x="265302" y="37592"/>
                  </a:lnTo>
                  <a:lnTo>
                    <a:pt x="268097" y="36195"/>
                  </a:lnTo>
                  <a:lnTo>
                    <a:pt x="270636" y="33655"/>
                  </a:lnTo>
                  <a:lnTo>
                    <a:pt x="273176" y="30988"/>
                  </a:lnTo>
                  <a:lnTo>
                    <a:pt x="274574" y="28194"/>
                  </a:lnTo>
                  <a:lnTo>
                    <a:pt x="274574" y="19685"/>
                  </a:lnTo>
                  <a:lnTo>
                    <a:pt x="271652" y="14605"/>
                  </a:lnTo>
                  <a:lnTo>
                    <a:pt x="266754" y="10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2" name="object 8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629772" y="3183508"/>
              <a:ext cx="283718" cy="224663"/>
            </a:xfrm>
            <a:prstGeom prst="rect">
              <a:avLst/>
            </a:prstGeom>
          </p:spPr>
        </p:pic>
      </p:grpSp>
      <p:pic>
        <p:nvPicPr>
          <p:cNvPr id="83" name="object 83"/>
          <p:cNvPicPr/>
          <p:nvPr/>
        </p:nvPicPr>
        <p:blipFill>
          <a:blip r:embed="rId56" cstate="print"/>
          <a:stretch>
            <a:fillRect/>
          </a:stretch>
        </p:blipFill>
        <p:spPr>
          <a:xfrm>
            <a:off x="11003788" y="3254375"/>
            <a:ext cx="512699" cy="153797"/>
          </a:xfrm>
          <a:prstGeom prst="rect">
            <a:avLst/>
          </a:prstGeom>
        </p:spPr>
      </p:pic>
      <p:pic>
        <p:nvPicPr>
          <p:cNvPr id="84" name="object 84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58265" y="4035171"/>
            <a:ext cx="84607" cy="84709"/>
          </a:xfrm>
          <a:prstGeom prst="rect">
            <a:avLst/>
          </a:prstGeom>
        </p:spPr>
      </p:pic>
      <p:grpSp>
        <p:nvGrpSpPr>
          <p:cNvPr id="85" name="object 85"/>
          <p:cNvGrpSpPr/>
          <p:nvPr/>
        </p:nvGrpSpPr>
        <p:grpSpPr>
          <a:xfrm>
            <a:off x="1173175" y="3968115"/>
            <a:ext cx="10345420" cy="944880"/>
            <a:chOff x="1173175" y="3968115"/>
            <a:chExt cx="10345420" cy="944880"/>
          </a:xfrm>
        </p:grpSpPr>
        <p:pic>
          <p:nvPicPr>
            <p:cNvPr id="86" name="object 86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556636" y="3977894"/>
              <a:ext cx="578993" cy="213868"/>
            </a:xfrm>
            <a:prstGeom prst="rect">
              <a:avLst/>
            </a:prstGeom>
          </p:spPr>
        </p:pic>
        <p:pic>
          <p:nvPicPr>
            <p:cNvPr id="87" name="object 87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249222" y="3973195"/>
              <a:ext cx="1704162" cy="544830"/>
            </a:xfrm>
            <a:prstGeom prst="rect">
              <a:avLst/>
            </a:prstGeom>
          </p:spPr>
        </p:pic>
        <p:pic>
          <p:nvPicPr>
            <p:cNvPr id="88" name="object 88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73175" y="4368419"/>
              <a:ext cx="957376" cy="153797"/>
            </a:xfrm>
            <a:prstGeom prst="rect">
              <a:avLst/>
            </a:prstGeom>
          </p:spPr>
        </p:pic>
        <p:pic>
          <p:nvPicPr>
            <p:cNvPr id="89" name="object 89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5821553" y="3968115"/>
              <a:ext cx="689991" cy="286004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221987" y="3968115"/>
              <a:ext cx="1794764" cy="554101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7995285" y="3968115"/>
              <a:ext cx="439547" cy="224917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8509126" y="3968115"/>
              <a:ext cx="572770" cy="224917"/>
            </a:xfrm>
            <a:prstGeom prst="rect">
              <a:avLst/>
            </a:prstGeom>
          </p:spPr>
        </p:pic>
        <p:pic>
          <p:nvPicPr>
            <p:cNvPr id="93" name="object 93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6127749" y="3968115"/>
              <a:ext cx="2568955" cy="615696"/>
            </a:xfrm>
            <a:prstGeom prst="rect">
              <a:avLst/>
            </a:prstGeom>
          </p:spPr>
        </p:pic>
        <p:pic>
          <p:nvPicPr>
            <p:cNvPr id="94" name="object 94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3773296" y="4368419"/>
              <a:ext cx="880872" cy="153797"/>
            </a:xfrm>
            <a:prstGeom prst="rect">
              <a:avLst/>
            </a:prstGeom>
          </p:spPr>
        </p:pic>
        <p:pic>
          <p:nvPicPr>
            <p:cNvPr id="95" name="object 95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0421112" y="3968115"/>
              <a:ext cx="236601" cy="220726"/>
            </a:xfrm>
            <a:prstGeom prst="rect">
              <a:avLst/>
            </a:prstGeom>
          </p:spPr>
        </p:pic>
        <p:pic>
          <p:nvPicPr>
            <p:cNvPr id="96" name="object 96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9172955" y="3968115"/>
              <a:ext cx="2345182" cy="554101"/>
            </a:xfrm>
            <a:prstGeom prst="rect">
              <a:avLst/>
            </a:prstGeom>
          </p:spPr>
        </p:pic>
        <p:sp>
          <p:nvSpPr>
            <p:cNvPr id="97" name="object 97"/>
            <p:cNvSpPr/>
            <p:nvPr/>
          </p:nvSpPr>
          <p:spPr>
            <a:xfrm>
              <a:off x="8816466" y="4301871"/>
              <a:ext cx="361950" cy="215900"/>
            </a:xfrm>
            <a:custGeom>
              <a:avLst/>
              <a:gdLst/>
              <a:ahLst/>
              <a:cxnLst/>
              <a:rect l="l" t="t" r="r" b="b"/>
              <a:pathLst>
                <a:path w="361950" h="215900">
                  <a:moveTo>
                    <a:pt x="308990" y="71119"/>
                  </a:moveTo>
                  <a:lnTo>
                    <a:pt x="264032" y="90677"/>
                  </a:lnTo>
                  <a:lnTo>
                    <a:pt x="247245" y="128736"/>
                  </a:lnTo>
                  <a:lnTo>
                    <a:pt x="246125" y="145287"/>
                  </a:lnTo>
                  <a:lnTo>
                    <a:pt x="247219" y="160575"/>
                  </a:lnTo>
                  <a:lnTo>
                    <a:pt x="263525" y="196722"/>
                  </a:lnTo>
                  <a:lnTo>
                    <a:pt x="305561" y="215772"/>
                  </a:lnTo>
                  <a:lnTo>
                    <a:pt x="316420" y="214725"/>
                  </a:lnTo>
                  <a:lnTo>
                    <a:pt x="326326" y="211581"/>
                  </a:lnTo>
                  <a:lnTo>
                    <a:pt x="335279" y="206343"/>
                  </a:lnTo>
                  <a:lnTo>
                    <a:pt x="343280" y="199008"/>
                  </a:lnTo>
                  <a:lnTo>
                    <a:pt x="349193" y="191515"/>
                  </a:lnTo>
                  <a:lnTo>
                    <a:pt x="316991" y="191515"/>
                  </a:lnTo>
                  <a:lnTo>
                    <a:pt x="307228" y="190442"/>
                  </a:lnTo>
                  <a:lnTo>
                    <a:pt x="275441" y="164838"/>
                  </a:lnTo>
                  <a:lnTo>
                    <a:pt x="267207" y="126618"/>
                  </a:lnTo>
                  <a:lnTo>
                    <a:pt x="361441" y="126618"/>
                  </a:lnTo>
                  <a:lnTo>
                    <a:pt x="360776" y="117982"/>
                  </a:lnTo>
                  <a:lnTo>
                    <a:pt x="267207" y="117982"/>
                  </a:lnTo>
                  <a:lnTo>
                    <a:pt x="268565" y="109886"/>
                  </a:lnTo>
                  <a:lnTo>
                    <a:pt x="292480" y="81660"/>
                  </a:lnTo>
                  <a:lnTo>
                    <a:pt x="341261" y="81660"/>
                  </a:lnTo>
                  <a:lnTo>
                    <a:pt x="338851" y="79638"/>
                  </a:lnTo>
                  <a:lnTo>
                    <a:pt x="329946" y="74914"/>
                  </a:lnTo>
                  <a:lnTo>
                    <a:pt x="319992" y="72070"/>
                  </a:lnTo>
                  <a:lnTo>
                    <a:pt x="308990" y="71119"/>
                  </a:lnTo>
                  <a:close/>
                </a:path>
                <a:path w="361950" h="215900">
                  <a:moveTo>
                    <a:pt x="356869" y="159003"/>
                  </a:moveTo>
                  <a:lnTo>
                    <a:pt x="325881" y="191515"/>
                  </a:lnTo>
                  <a:lnTo>
                    <a:pt x="349193" y="191515"/>
                  </a:lnTo>
                  <a:lnTo>
                    <a:pt x="350065" y="190410"/>
                  </a:lnTo>
                  <a:lnTo>
                    <a:pt x="355361" y="181371"/>
                  </a:lnTo>
                  <a:lnTo>
                    <a:pt x="359157" y="171880"/>
                  </a:lnTo>
                  <a:lnTo>
                    <a:pt x="361441" y="161924"/>
                  </a:lnTo>
                  <a:lnTo>
                    <a:pt x="356869" y="159003"/>
                  </a:lnTo>
                  <a:close/>
                </a:path>
                <a:path w="361950" h="215900">
                  <a:moveTo>
                    <a:pt x="341261" y="81660"/>
                  </a:moveTo>
                  <a:lnTo>
                    <a:pt x="306069" y="81660"/>
                  </a:lnTo>
                  <a:lnTo>
                    <a:pt x="311150" y="83311"/>
                  </a:lnTo>
                  <a:lnTo>
                    <a:pt x="321055" y="89661"/>
                  </a:lnTo>
                  <a:lnTo>
                    <a:pt x="324738" y="93979"/>
                  </a:lnTo>
                  <a:lnTo>
                    <a:pt x="327151" y="99567"/>
                  </a:lnTo>
                  <a:lnTo>
                    <a:pt x="328802" y="103123"/>
                  </a:lnTo>
                  <a:lnTo>
                    <a:pt x="329818" y="109346"/>
                  </a:lnTo>
                  <a:lnTo>
                    <a:pt x="330326" y="117982"/>
                  </a:lnTo>
                  <a:lnTo>
                    <a:pt x="360776" y="117982"/>
                  </a:lnTo>
                  <a:lnTo>
                    <a:pt x="360515" y="114593"/>
                  </a:lnTo>
                  <a:lnTo>
                    <a:pt x="357743" y="103854"/>
                  </a:lnTo>
                  <a:lnTo>
                    <a:pt x="353137" y="94400"/>
                  </a:lnTo>
                  <a:lnTo>
                    <a:pt x="346709" y="86232"/>
                  </a:lnTo>
                  <a:lnTo>
                    <a:pt x="341261" y="81660"/>
                  </a:lnTo>
                  <a:close/>
                </a:path>
                <a:path w="361950" h="215900">
                  <a:moveTo>
                    <a:pt x="46100" y="85724"/>
                  </a:moveTo>
                  <a:lnTo>
                    <a:pt x="21589" y="85724"/>
                  </a:lnTo>
                  <a:lnTo>
                    <a:pt x="21589" y="187197"/>
                  </a:lnTo>
                  <a:lnTo>
                    <a:pt x="22605" y="194436"/>
                  </a:lnTo>
                  <a:lnTo>
                    <a:pt x="24764" y="199262"/>
                  </a:lnTo>
                  <a:lnTo>
                    <a:pt x="26797" y="203961"/>
                  </a:lnTo>
                  <a:lnTo>
                    <a:pt x="29972" y="207517"/>
                  </a:lnTo>
                  <a:lnTo>
                    <a:pt x="34416" y="210057"/>
                  </a:lnTo>
                  <a:lnTo>
                    <a:pt x="38734" y="212597"/>
                  </a:lnTo>
                  <a:lnTo>
                    <a:pt x="43179" y="213867"/>
                  </a:lnTo>
                  <a:lnTo>
                    <a:pt x="54482" y="213867"/>
                  </a:lnTo>
                  <a:lnTo>
                    <a:pt x="76318" y="196595"/>
                  </a:lnTo>
                  <a:lnTo>
                    <a:pt x="55752" y="196595"/>
                  </a:lnTo>
                  <a:lnTo>
                    <a:pt x="52450" y="195071"/>
                  </a:lnTo>
                  <a:lnTo>
                    <a:pt x="49406" y="191392"/>
                  </a:lnTo>
                  <a:lnTo>
                    <a:pt x="47371" y="188848"/>
                  </a:lnTo>
                  <a:lnTo>
                    <a:pt x="46100" y="183006"/>
                  </a:lnTo>
                  <a:lnTo>
                    <a:pt x="46100" y="85724"/>
                  </a:lnTo>
                  <a:close/>
                </a:path>
                <a:path w="361950" h="215900">
                  <a:moveTo>
                    <a:pt x="82168" y="184530"/>
                  </a:moveTo>
                  <a:lnTo>
                    <a:pt x="76326" y="184530"/>
                  </a:lnTo>
                  <a:lnTo>
                    <a:pt x="74675" y="188467"/>
                  </a:lnTo>
                  <a:lnTo>
                    <a:pt x="72262" y="191515"/>
                  </a:lnTo>
                  <a:lnTo>
                    <a:pt x="66166" y="195579"/>
                  </a:lnTo>
                  <a:lnTo>
                    <a:pt x="62991" y="196595"/>
                  </a:lnTo>
                  <a:lnTo>
                    <a:pt x="76318" y="196595"/>
                  </a:lnTo>
                  <a:lnTo>
                    <a:pt x="79313" y="191392"/>
                  </a:lnTo>
                  <a:lnTo>
                    <a:pt x="82168" y="184530"/>
                  </a:lnTo>
                  <a:close/>
                </a:path>
                <a:path w="361950" h="215900">
                  <a:moveTo>
                    <a:pt x="46100" y="30479"/>
                  </a:moveTo>
                  <a:lnTo>
                    <a:pt x="41528" y="30479"/>
                  </a:lnTo>
                  <a:lnTo>
                    <a:pt x="37464" y="40512"/>
                  </a:lnTo>
                  <a:lnTo>
                    <a:pt x="34289" y="47370"/>
                  </a:lnTo>
                  <a:lnTo>
                    <a:pt x="5460" y="78612"/>
                  </a:lnTo>
                  <a:lnTo>
                    <a:pt x="0" y="80771"/>
                  </a:lnTo>
                  <a:lnTo>
                    <a:pt x="0" y="85724"/>
                  </a:lnTo>
                  <a:lnTo>
                    <a:pt x="77977" y="85724"/>
                  </a:lnTo>
                  <a:lnTo>
                    <a:pt x="77977" y="75310"/>
                  </a:lnTo>
                  <a:lnTo>
                    <a:pt x="46100" y="75310"/>
                  </a:lnTo>
                  <a:lnTo>
                    <a:pt x="46100" y="30479"/>
                  </a:lnTo>
                  <a:close/>
                </a:path>
                <a:path w="361950" h="215900">
                  <a:moveTo>
                    <a:pt x="153924" y="206247"/>
                  </a:moveTo>
                  <a:lnTo>
                    <a:pt x="86359" y="206247"/>
                  </a:lnTo>
                  <a:lnTo>
                    <a:pt x="86359" y="211581"/>
                  </a:lnTo>
                  <a:lnTo>
                    <a:pt x="153924" y="211581"/>
                  </a:lnTo>
                  <a:lnTo>
                    <a:pt x="153924" y="206247"/>
                  </a:lnTo>
                  <a:close/>
                </a:path>
                <a:path w="361950" h="215900">
                  <a:moveTo>
                    <a:pt x="232790" y="206247"/>
                  </a:moveTo>
                  <a:lnTo>
                    <a:pt x="165861" y="206247"/>
                  </a:lnTo>
                  <a:lnTo>
                    <a:pt x="165861" y="211581"/>
                  </a:lnTo>
                  <a:lnTo>
                    <a:pt x="232790" y="211581"/>
                  </a:lnTo>
                  <a:lnTo>
                    <a:pt x="232790" y="206247"/>
                  </a:lnTo>
                  <a:close/>
                </a:path>
                <a:path w="361950" h="215900">
                  <a:moveTo>
                    <a:pt x="131952" y="19430"/>
                  </a:moveTo>
                  <a:lnTo>
                    <a:pt x="99059" y="19430"/>
                  </a:lnTo>
                  <a:lnTo>
                    <a:pt x="101218" y="20192"/>
                  </a:lnTo>
                  <a:lnTo>
                    <a:pt x="104266" y="22732"/>
                  </a:lnTo>
                  <a:lnTo>
                    <a:pt x="107120" y="190118"/>
                  </a:lnTo>
                  <a:lnTo>
                    <a:pt x="106679" y="195071"/>
                  </a:lnTo>
                  <a:lnTo>
                    <a:pt x="105409" y="197738"/>
                  </a:lnTo>
                  <a:lnTo>
                    <a:pt x="104266" y="200532"/>
                  </a:lnTo>
                  <a:lnTo>
                    <a:pt x="102615" y="202437"/>
                  </a:lnTo>
                  <a:lnTo>
                    <a:pt x="97154" y="205358"/>
                  </a:lnTo>
                  <a:lnTo>
                    <a:pt x="92455" y="206247"/>
                  </a:lnTo>
                  <a:lnTo>
                    <a:pt x="147065" y="206247"/>
                  </a:lnTo>
                  <a:lnTo>
                    <a:pt x="131952" y="190118"/>
                  </a:lnTo>
                  <a:lnTo>
                    <a:pt x="131952" y="108838"/>
                  </a:lnTo>
                  <a:lnTo>
                    <a:pt x="139318" y="100964"/>
                  </a:lnTo>
                  <a:lnTo>
                    <a:pt x="140836" y="99694"/>
                  </a:lnTo>
                  <a:lnTo>
                    <a:pt x="131952" y="99694"/>
                  </a:lnTo>
                  <a:lnTo>
                    <a:pt x="131952" y="19430"/>
                  </a:lnTo>
                  <a:close/>
                </a:path>
                <a:path w="361950" h="215900">
                  <a:moveTo>
                    <a:pt x="207322" y="89280"/>
                  </a:moveTo>
                  <a:lnTo>
                    <a:pt x="170814" y="89280"/>
                  </a:lnTo>
                  <a:lnTo>
                    <a:pt x="174878" y="90423"/>
                  </a:lnTo>
                  <a:lnTo>
                    <a:pt x="178180" y="92836"/>
                  </a:lnTo>
                  <a:lnTo>
                    <a:pt x="187875" y="190118"/>
                  </a:lnTo>
                  <a:lnTo>
                    <a:pt x="187705" y="193166"/>
                  </a:lnTo>
                  <a:lnTo>
                    <a:pt x="187451" y="194817"/>
                  </a:lnTo>
                  <a:lnTo>
                    <a:pt x="186435" y="198627"/>
                  </a:lnTo>
                  <a:lnTo>
                    <a:pt x="184784" y="201421"/>
                  </a:lnTo>
                  <a:lnTo>
                    <a:pt x="182244" y="203326"/>
                  </a:lnTo>
                  <a:lnTo>
                    <a:pt x="179704" y="205358"/>
                  </a:lnTo>
                  <a:lnTo>
                    <a:pt x="175386" y="206247"/>
                  </a:lnTo>
                  <a:lnTo>
                    <a:pt x="226440" y="206247"/>
                  </a:lnTo>
                  <a:lnTo>
                    <a:pt x="222123" y="205612"/>
                  </a:lnTo>
                  <a:lnTo>
                    <a:pt x="219709" y="204215"/>
                  </a:lnTo>
                  <a:lnTo>
                    <a:pt x="212598" y="132587"/>
                  </a:lnTo>
                  <a:lnTo>
                    <a:pt x="212429" y="120917"/>
                  </a:lnTo>
                  <a:lnTo>
                    <a:pt x="211915" y="111236"/>
                  </a:lnTo>
                  <a:lnTo>
                    <a:pt x="211044" y="103530"/>
                  </a:lnTo>
                  <a:lnTo>
                    <a:pt x="209803" y="97789"/>
                  </a:lnTo>
                  <a:lnTo>
                    <a:pt x="207322" y="89280"/>
                  </a:lnTo>
                  <a:close/>
                </a:path>
                <a:path w="361950" h="215900">
                  <a:moveTo>
                    <a:pt x="185165" y="71246"/>
                  </a:moveTo>
                  <a:lnTo>
                    <a:pt x="171068" y="71246"/>
                  </a:lnTo>
                  <a:lnTo>
                    <a:pt x="164591" y="73024"/>
                  </a:lnTo>
                  <a:lnTo>
                    <a:pt x="131952" y="99694"/>
                  </a:lnTo>
                  <a:lnTo>
                    <a:pt x="140836" y="99694"/>
                  </a:lnTo>
                  <a:lnTo>
                    <a:pt x="145541" y="95757"/>
                  </a:lnTo>
                  <a:lnTo>
                    <a:pt x="150875" y="93217"/>
                  </a:lnTo>
                  <a:lnTo>
                    <a:pt x="156082" y="90550"/>
                  </a:lnTo>
                  <a:lnTo>
                    <a:pt x="161162" y="89280"/>
                  </a:lnTo>
                  <a:lnTo>
                    <a:pt x="207322" y="89280"/>
                  </a:lnTo>
                  <a:lnTo>
                    <a:pt x="207136" y="88645"/>
                  </a:lnTo>
                  <a:lnTo>
                    <a:pt x="202946" y="81914"/>
                  </a:lnTo>
                  <a:lnTo>
                    <a:pt x="191897" y="73405"/>
                  </a:lnTo>
                  <a:lnTo>
                    <a:pt x="185165" y="71246"/>
                  </a:lnTo>
                  <a:close/>
                </a:path>
                <a:path w="361950" h="215900">
                  <a:moveTo>
                    <a:pt x="131952" y="0"/>
                  </a:moveTo>
                  <a:lnTo>
                    <a:pt x="125094" y="0"/>
                  </a:lnTo>
                  <a:lnTo>
                    <a:pt x="84327" y="16636"/>
                  </a:lnTo>
                  <a:lnTo>
                    <a:pt x="86359" y="21843"/>
                  </a:lnTo>
                  <a:lnTo>
                    <a:pt x="91058" y="20319"/>
                  </a:lnTo>
                  <a:lnTo>
                    <a:pt x="94487" y="19430"/>
                  </a:lnTo>
                  <a:lnTo>
                    <a:pt x="131952" y="19430"/>
                  </a:lnTo>
                  <a:lnTo>
                    <a:pt x="131952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8" name="object 98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3075559" y="4327779"/>
              <a:ext cx="788670" cy="523621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8811894" y="4297299"/>
              <a:ext cx="370585" cy="224917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173619" y="4656963"/>
              <a:ext cx="929373" cy="194437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2186813" y="4626483"/>
              <a:ext cx="837565" cy="224917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3938143" y="4626483"/>
              <a:ext cx="538226" cy="224917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4561204" y="4626483"/>
              <a:ext cx="1326007" cy="286004"/>
            </a:xfrm>
            <a:prstGeom prst="rect">
              <a:avLst/>
            </a:prstGeom>
          </p:spPr>
        </p:pic>
      </p:grpSp>
      <p:pic>
        <p:nvPicPr>
          <p:cNvPr id="104" name="object 104"/>
          <p:cNvPicPr/>
          <p:nvPr/>
        </p:nvPicPr>
        <p:blipFill>
          <a:blip r:embed="rId74" cstate="print"/>
          <a:stretch>
            <a:fillRect/>
          </a:stretch>
        </p:blipFill>
        <p:spPr>
          <a:xfrm>
            <a:off x="3224657" y="3998595"/>
            <a:ext cx="912876" cy="194437"/>
          </a:xfrm>
          <a:prstGeom prst="rect">
            <a:avLst/>
          </a:prstGeom>
        </p:spPr>
      </p:pic>
      <p:pic>
        <p:nvPicPr>
          <p:cNvPr id="105" name="object 105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958265" y="5149215"/>
            <a:ext cx="84607" cy="84709"/>
          </a:xfrm>
          <a:prstGeom prst="rect">
            <a:avLst/>
          </a:prstGeom>
        </p:spPr>
      </p:pic>
      <p:pic>
        <p:nvPicPr>
          <p:cNvPr id="106" name="object 106"/>
          <p:cNvPicPr/>
          <p:nvPr/>
        </p:nvPicPr>
        <p:blipFill>
          <a:blip r:embed="rId75" cstate="print"/>
          <a:stretch>
            <a:fillRect/>
          </a:stretch>
        </p:blipFill>
        <p:spPr>
          <a:xfrm>
            <a:off x="2489580" y="5091938"/>
            <a:ext cx="575945" cy="213868"/>
          </a:xfrm>
          <a:prstGeom prst="rect">
            <a:avLst/>
          </a:prstGeom>
        </p:spPr>
      </p:pic>
      <p:pic>
        <p:nvPicPr>
          <p:cNvPr id="107" name="object 107"/>
          <p:cNvPicPr/>
          <p:nvPr/>
        </p:nvPicPr>
        <p:blipFill>
          <a:blip r:embed="rId76" cstate="print"/>
          <a:stretch>
            <a:fillRect/>
          </a:stretch>
        </p:blipFill>
        <p:spPr>
          <a:xfrm>
            <a:off x="3247644" y="5153278"/>
            <a:ext cx="764921" cy="153797"/>
          </a:xfrm>
          <a:prstGeom prst="rect">
            <a:avLst/>
          </a:prstGeom>
        </p:spPr>
      </p:pic>
      <p:pic>
        <p:nvPicPr>
          <p:cNvPr id="108" name="object 10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204715" y="5082159"/>
            <a:ext cx="236601" cy="220726"/>
          </a:xfrm>
          <a:prstGeom prst="rect">
            <a:avLst/>
          </a:prstGeom>
        </p:spPr>
      </p:pic>
      <p:grpSp>
        <p:nvGrpSpPr>
          <p:cNvPr id="109" name="object 109"/>
          <p:cNvGrpSpPr/>
          <p:nvPr/>
        </p:nvGrpSpPr>
        <p:grpSpPr>
          <a:xfrm>
            <a:off x="4624196" y="5082159"/>
            <a:ext cx="296545" cy="224154"/>
            <a:chOff x="4624196" y="5082159"/>
            <a:chExt cx="296545" cy="224154"/>
          </a:xfrm>
        </p:grpSpPr>
        <p:sp>
          <p:nvSpPr>
            <p:cNvPr id="110" name="object 110"/>
            <p:cNvSpPr/>
            <p:nvPr/>
          </p:nvSpPr>
          <p:spPr>
            <a:xfrm>
              <a:off x="4628768" y="5086731"/>
              <a:ext cx="287020" cy="214629"/>
            </a:xfrm>
            <a:custGeom>
              <a:avLst/>
              <a:gdLst/>
              <a:ahLst/>
              <a:cxnLst/>
              <a:rect l="l" t="t" r="r" b="b"/>
              <a:pathLst>
                <a:path w="287020" h="214629">
                  <a:moveTo>
                    <a:pt x="90444" y="80391"/>
                  </a:moveTo>
                  <a:lnTo>
                    <a:pt x="58927" y="80391"/>
                  </a:lnTo>
                  <a:lnTo>
                    <a:pt x="65150" y="82931"/>
                  </a:lnTo>
                  <a:lnTo>
                    <a:pt x="69468" y="88011"/>
                  </a:lnTo>
                  <a:lnTo>
                    <a:pt x="75945" y="121285"/>
                  </a:lnTo>
                  <a:lnTo>
                    <a:pt x="59658" y="127428"/>
                  </a:lnTo>
                  <a:lnTo>
                    <a:pt x="45846" y="133096"/>
                  </a:lnTo>
                  <a:lnTo>
                    <a:pt x="12811" y="152241"/>
                  </a:lnTo>
                  <a:lnTo>
                    <a:pt x="0" y="172720"/>
                  </a:lnTo>
                  <a:lnTo>
                    <a:pt x="9" y="179451"/>
                  </a:lnTo>
                  <a:lnTo>
                    <a:pt x="22986" y="214503"/>
                  </a:lnTo>
                  <a:lnTo>
                    <a:pt x="38480" y="214503"/>
                  </a:lnTo>
                  <a:lnTo>
                    <a:pt x="69110" y="197231"/>
                  </a:lnTo>
                  <a:lnTo>
                    <a:pt x="40639" y="197231"/>
                  </a:lnTo>
                  <a:lnTo>
                    <a:pt x="35686" y="194818"/>
                  </a:lnTo>
                  <a:lnTo>
                    <a:pt x="31495" y="190119"/>
                  </a:lnTo>
                  <a:lnTo>
                    <a:pt x="27177" y="185420"/>
                  </a:lnTo>
                  <a:lnTo>
                    <a:pt x="25018" y="179451"/>
                  </a:lnTo>
                  <a:lnTo>
                    <a:pt x="25018" y="166624"/>
                  </a:lnTo>
                  <a:lnTo>
                    <a:pt x="26669" y="161417"/>
                  </a:lnTo>
                  <a:lnTo>
                    <a:pt x="30098" y="156718"/>
                  </a:lnTo>
                  <a:lnTo>
                    <a:pt x="33527" y="151892"/>
                  </a:lnTo>
                  <a:lnTo>
                    <a:pt x="75945" y="130429"/>
                  </a:lnTo>
                  <a:lnTo>
                    <a:pt x="100456" y="130429"/>
                  </a:lnTo>
                  <a:lnTo>
                    <a:pt x="100375" y="113538"/>
                  </a:lnTo>
                  <a:lnTo>
                    <a:pt x="90677" y="80518"/>
                  </a:lnTo>
                  <a:lnTo>
                    <a:pt x="90444" y="80391"/>
                  </a:lnTo>
                  <a:close/>
                </a:path>
                <a:path w="287020" h="214629">
                  <a:moveTo>
                    <a:pt x="102082" y="192024"/>
                  </a:moveTo>
                  <a:lnTo>
                    <a:pt x="75945" y="192024"/>
                  </a:lnTo>
                  <a:lnTo>
                    <a:pt x="76072" y="200152"/>
                  </a:lnTo>
                  <a:lnTo>
                    <a:pt x="77469" y="205867"/>
                  </a:lnTo>
                  <a:lnTo>
                    <a:pt x="80390" y="209296"/>
                  </a:lnTo>
                  <a:lnTo>
                    <a:pt x="83311" y="212598"/>
                  </a:lnTo>
                  <a:lnTo>
                    <a:pt x="87121" y="214249"/>
                  </a:lnTo>
                  <a:lnTo>
                    <a:pt x="91947" y="214249"/>
                  </a:lnTo>
                  <a:lnTo>
                    <a:pt x="99661" y="212865"/>
                  </a:lnTo>
                  <a:lnTo>
                    <a:pt x="107553" y="208708"/>
                  </a:lnTo>
                  <a:lnTo>
                    <a:pt x="115611" y="201765"/>
                  </a:lnTo>
                  <a:lnTo>
                    <a:pt x="120826" y="195580"/>
                  </a:lnTo>
                  <a:lnTo>
                    <a:pt x="106171" y="195580"/>
                  </a:lnTo>
                  <a:lnTo>
                    <a:pt x="104775" y="195072"/>
                  </a:lnTo>
                  <a:lnTo>
                    <a:pt x="102488" y="193040"/>
                  </a:lnTo>
                  <a:lnTo>
                    <a:pt x="102082" y="192024"/>
                  </a:lnTo>
                  <a:close/>
                </a:path>
                <a:path w="287020" h="214629">
                  <a:moveTo>
                    <a:pt x="100456" y="130429"/>
                  </a:moveTo>
                  <a:lnTo>
                    <a:pt x="75945" y="130429"/>
                  </a:lnTo>
                  <a:lnTo>
                    <a:pt x="75945" y="182372"/>
                  </a:lnTo>
                  <a:lnTo>
                    <a:pt x="67159" y="188872"/>
                  </a:lnTo>
                  <a:lnTo>
                    <a:pt x="59277" y="193516"/>
                  </a:lnTo>
                  <a:lnTo>
                    <a:pt x="52300" y="196302"/>
                  </a:lnTo>
                  <a:lnTo>
                    <a:pt x="46227" y="197231"/>
                  </a:lnTo>
                  <a:lnTo>
                    <a:pt x="69110" y="197231"/>
                  </a:lnTo>
                  <a:lnTo>
                    <a:pt x="75945" y="192024"/>
                  </a:lnTo>
                  <a:lnTo>
                    <a:pt x="102082" y="192024"/>
                  </a:lnTo>
                  <a:lnTo>
                    <a:pt x="101726" y="191135"/>
                  </a:lnTo>
                  <a:lnTo>
                    <a:pt x="100733" y="185420"/>
                  </a:lnTo>
                  <a:lnTo>
                    <a:pt x="100521" y="179324"/>
                  </a:lnTo>
                  <a:lnTo>
                    <a:pt x="100456" y="130429"/>
                  </a:lnTo>
                  <a:close/>
                </a:path>
                <a:path w="287020" h="214629">
                  <a:moveTo>
                    <a:pt x="123825" y="183642"/>
                  </a:moveTo>
                  <a:lnTo>
                    <a:pt x="109219" y="195580"/>
                  </a:lnTo>
                  <a:lnTo>
                    <a:pt x="120826" y="195580"/>
                  </a:lnTo>
                  <a:lnTo>
                    <a:pt x="123825" y="192024"/>
                  </a:lnTo>
                  <a:lnTo>
                    <a:pt x="123825" y="183642"/>
                  </a:lnTo>
                  <a:close/>
                </a:path>
                <a:path w="287020" h="214629">
                  <a:moveTo>
                    <a:pt x="55117" y="71247"/>
                  </a:moveTo>
                  <a:lnTo>
                    <a:pt x="18287" y="82042"/>
                  </a:lnTo>
                  <a:lnTo>
                    <a:pt x="5206" y="105537"/>
                  </a:lnTo>
                  <a:lnTo>
                    <a:pt x="5288" y="110236"/>
                  </a:lnTo>
                  <a:lnTo>
                    <a:pt x="6350" y="113538"/>
                  </a:lnTo>
                  <a:lnTo>
                    <a:pt x="8762" y="116078"/>
                  </a:lnTo>
                  <a:lnTo>
                    <a:pt x="11048" y="118618"/>
                  </a:lnTo>
                  <a:lnTo>
                    <a:pt x="14096" y="120015"/>
                  </a:lnTo>
                  <a:lnTo>
                    <a:pt x="21462" y="120015"/>
                  </a:lnTo>
                  <a:lnTo>
                    <a:pt x="24510" y="118745"/>
                  </a:lnTo>
                  <a:lnTo>
                    <a:pt x="29209" y="113792"/>
                  </a:lnTo>
                  <a:lnTo>
                    <a:pt x="30352" y="110236"/>
                  </a:lnTo>
                  <a:lnTo>
                    <a:pt x="30232" y="101568"/>
                  </a:lnTo>
                  <a:lnTo>
                    <a:pt x="30149" y="98742"/>
                  </a:lnTo>
                  <a:lnTo>
                    <a:pt x="30173" y="92555"/>
                  </a:lnTo>
                  <a:lnTo>
                    <a:pt x="32003" y="88773"/>
                  </a:lnTo>
                  <a:lnTo>
                    <a:pt x="35686" y="85471"/>
                  </a:lnTo>
                  <a:lnTo>
                    <a:pt x="39369" y="82042"/>
                  </a:lnTo>
                  <a:lnTo>
                    <a:pt x="44322" y="80391"/>
                  </a:lnTo>
                  <a:lnTo>
                    <a:pt x="90444" y="80391"/>
                  </a:lnTo>
                  <a:lnTo>
                    <a:pt x="84738" y="77301"/>
                  </a:lnTo>
                  <a:lnTo>
                    <a:pt x="78620" y="74676"/>
                  </a:lnTo>
                  <a:lnTo>
                    <a:pt x="71596" y="72771"/>
                  </a:lnTo>
                  <a:lnTo>
                    <a:pt x="63761" y="71628"/>
                  </a:lnTo>
                  <a:lnTo>
                    <a:pt x="55117" y="71247"/>
                  </a:lnTo>
                  <a:close/>
                </a:path>
                <a:path w="287020" h="214629">
                  <a:moveTo>
                    <a:pt x="287019" y="206248"/>
                  </a:moveTo>
                  <a:lnTo>
                    <a:pt x="220217" y="206248"/>
                  </a:lnTo>
                  <a:lnTo>
                    <a:pt x="220217" y="211582"/>
                  </a:lnTo>
                  <a:lnTo>
                    <a:pt x="287019" y="211582"/>
                  </a:lnTo>
                  <a:lnTo>
                    <a:pt x="287019" y="206248"/>
                  </a:lnTo>
                  <a:close/>
                </a:path>
                <a:path w="287020" h="214629">
                  <a:moveTo>
                    <a:pt x="265048" y="19431"/>
                  </a:moveTo>
                  <a:lnTo>
                    <a:pt x="232409" y="19431"/>
                  </a:lnTo>
                  <a:lnTo>
                    <a:pt x="234441" y="20193"/>
                  </a:lnTo>
                  <a:lnTo>
                    <a:pt x="237489" y="22733"/>
                  </a:lnTo>
                  <a:lnTo>
                    <a:pt x="240269" y="189357"/>
                  </a:lnTo>
                  <a:lnTo>
                    <a:pt x="239648" y="194945"/>
                  </a:lnTo>
                  <a:lnTo>
                    <a:pt x="226440" y="206248"/>
                  </a:lnTo>
                  <a:lnTo>
                    <a:pt x="280034" y="206248"/>
                  </a:lnTo>
                  <a:lnTo>
                    <a:pt x="275208" y="205613"/>
                  </a:lnTo>
                  <a:lnTo>
                    <a:pt x="272668" y="204089"/>
                  </a:lnTo>
                  <a:lnTo>
                    <a:pt x="270001" y="202692"/>
                  </a:lnTo>
                  <a:lnTo>
                    <a:pt x="268096" y="200533"/>
                  </a:lnTo>
                  <a:lnTo>
                    <a:pt x="266826" y="197739"/>
                  </a:lnTo>
                  <a:lnTo>
                    <a:pt x="265683" y="195072"/>
                  </a:lnTo>
                  <a:lnTo>
                    <a:pt x="265048" y="189357"/>
                  </a:lnTo>
                  <a:lnTo>
                    <a:pt x="265048" y="19431"/>
                  </a:lnTo>
                  <a:close/>
                </a:path>
                <a:path w="287020" h="214629">
                  <a:moveTo>
                    <a:pt x="265048" y="0"/>
                  </a:moveTo>
                  <a:lnTo>
                    <a:pt x="258317" y="0"/>
                  </a:lnTo>
                  <a:lnTo>
                    <a:pt x="217677" y="16637"/>
                  </a:lnTo>
                  <a:lnTo>
                    <a:pt x="220217" y="21844"/>
                  </a:lnTo>
                  <a:lnTo>
                    <a:pt x="224154" y="20320"/>
                  </a:lnTo>
                  <a:lnTo>
                    <a:pt x="227456" y="19431"/>
                  </a:lnTo>
                  <a:lnTo>
                    <a:pt x="265048" y="19431"/>
                  </a:lnTo>
                  <a:lnTo>
                    <a:pt x="265048" y="0"/>
                  </a:lnTo>
                  <a:close/>
                </a:path>
                <a:path w="287020" h="214629">
                  <a:moveTo>
                    <a:pt x="203200" y="206248"/>
                  </a:moveTo>
                  <a:lnTo>
                    <a:pt x="136397" y="206248"/>
                  </a:lnTo>
                  <a:lnTo>
                    <a:pt x="136397" y="211582"/>
                  </a:lnTo>
                  <a:lnTo>
                    <a:pt x="203200" y="211582"/>
                  </a:lnTo>
                  <a:lnTo>
                    <a:pt x="203200" y="206248"/>
                  </a:lnTo>
                  <a:close/>
                </a:path>
                <a:path w="287020" h="214629">
                  <a:moveTo>
                    <a:pt x="181228" y="19431"/>
                  </a:moveTo>
                  <a:lnTo>
                    <a:pt x="148589" y="19431"/>
                  </a:lnTo>
                  <a:lnTo>
                    <a:pt x="150621" y="20193"/>
                  </a:lnTo>
                  <a:lnTo>
                    <a:pt x="153669" y="22733"/>
                  </a:lnTo>
                  <a:lnTo>
                    <a:pt x="156449" y="189357"/>
                  </a:lnTo>
                  <a:lnTo>
                    <a:pt x="155828" y="194945"/>
                  </a:lnTo>
                  <a:lnTo>
                    <a:pt x="142620" y="206248"/>
                  </a:lnTo>
                  <a:lnTo>
                    <a:pt x="196214" y="206248"/>
                  </a:lnTo>
                  <a:lnTo>
                    <a:pt x="191388" y="205613"/>
                  </a:lnTo>
                  <a:lnTo>
                    <a:pt x="188848" y="204089"/>
                  </a:lnTo>
                  <a:lnTo>
                    <a:pt x="186181" y="202692"/>
                  </a:lnTo>
                  <a:lnTo>
                    <a:pt x="184276" y="200533"/>
                  </a:lnTo>
                  <a:lnTo>
                    <a:pt x="183006" y="197739"/>
                  </a:lnTo>
                  <a:lnTo>
                    <a:pt x="181863" y="195072"/>
                  </a:lnTo>
                  <a:lnTo>
                    <a:pt x="181228" y="189357"/>
                  </a:lnTo>
                  <a:lnTo>
                    <a:pt x="181228" y="19431"/>
                  </a:lnTo>
                  <a:close/>
                </a:path>
                <a:path w="287020" h="214629">
                  <a:moveTo>
                    <a:pt x="181228" y="0"/>
                  </a:moveTo>
                  <a:lnTo>
                    <a:pt x="174497" y="0"/>
                  </a:lnTo>
                  <a:lnTo>
                    <a:pt x="133857" y="16637"/>
                  </a:lnTo>
                  <a:lnTo>
                    <a:pt x="136397" y="21844"/>
                  </a:lnTo>
                  <a:lnTo>
                    <a:pt x="140334" y="20320"/>
                  </a:lnTo>
                  <a:lnTo>
                    <a:pt x="143636" y="19431"/>
                  </a:lnTo>
                  <a:lnTo>
                    <a:pt x="181228" y="19431"/>
                  </a:lnTo>
                  <a:lnTo>
                    <a:pt x="18122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4624196" y="5082159"/>
              <a:ext cx="296163" cy="223647"/>
            </a:xfrm>
            <a:prstGeom prst="rect">
              <a:avLst/>
            </a:prstGeom>
          </p:spPr>
        </p:pic>
      </p:grpSp>
      <p:pic>
        <p:nvPicPr>
          <p:cNvPr id="112" name="object 112"/>
          <p:cNvPicPr/>
          <p:nvPr/>
        </p:nvPicPr>
        <p:blipFill>
          <a:blip r:embed="rId78" cstate="print"/>
          <a:stretch>
            <a:fillRect/>
          </a:stretch>
        </p:blipFill>
        <p:spPr>
          <a:xfrm>
            <a:off x="5100573" y="5082159"/>
            <a:ext cx="1025778" cy="224917"/>
          </a:xfrm>
          <a:prstGeom prst="rect">
            <a:avLst/>
          </a:prstGeom>
        </p:spPr>
      </p:pic>
      <p:pic>
        <p:nvPicPr>
          <p:cNvPr id="113" name="object 11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316979" y="5082159"/>
            <a:ext cx="236600" cy="220726"/>
          </a:xfrm>
          <a:prstGeom prst="rect">
            <a:avLst/>
          </a:prstGeom>
        </p:spPr>
      </p:pic>
      <p:pic>
        <p:nvPicPr>
          <p:cNvPr id="114" name="object 114"/>
          <p:cNvPicPr/>
          <p:nvPr/>
        </p:nvPicPr>
        <p:blipFill>
          <a:blip r:embed="rId79" cstate="print"/>
          <a:stretch>
            <a:fillRect/>
          </a:stretch>
        </p:blipFill>
        <p:spPr>
          <a:xfrm>
            <a:off x="1173619" y="5087239"/>
            <a:ext cx="1250429" cy="549046"/>
          </a:xfrm>
          <a:prstGeom prst="rect">
            <a:avLst/>
          </a:prstGeom>
        </p:spPr>
      </p:pic>
      <p:pic>
        <p:nvPicPr>
          <p:cNvPr id="115" name="object 115"/>
          <p:cNvPicPr/>
          <p:nvPr/>
        </p:nvPicPr>
        <p:blipFill>
          <a:blip r:embed="rId80" cstate="print"/>
          <a:stretch>
            <a:fillRect/>
          </a:stretch>
        </p:blipFill>
        <p:spPr>
          <a:xfrm>
            <a:off x="6737350" y="5082413"/>
            <a:ext cx="588264" cy="224662"/>
          </a:xfrm>
          <a:prstGeom prst="rect">
            <a:avLst/>
          </a:prstGeom>
        </p:spPr>
      </p:pic>
      <p:grpSp>
        <p:nvGrpSpPr>
          <p:cNvPr id="116" name="object 116"/>
          <p:cNvGrpSpPr/>
          <p:nvPr/>
        </p:nvGrpSpPr>
        <p:grpSpPr>
          <a:xfrm>
            <a:off x="7507096" y="5082413"/>
            <a:ext cx="283845" cy="224790"/>
            <a:chOff x="7507096" y="5082413"/>
            <a:chExt cx="283845" cy="224790"/>
          </a:xfrm>
        </p:grpSpPr>
        <p:sp>
          <p:nvSpPr>
            <p:cNvPr id="117" name="object 117"/>
            <p:cNvSpPr/>
            <p:nvPr/>
          </p:nvSpPr>
          <p:spPr>
            <a:xfrm>
              <a:off x="7511668" y="5086985"/>
              <a:ext cx="274955" cy="215900"/>
            </a:xfrm>
            <a:custGeom>
              <a:avLst/>
              <a:gdLst/>
              <a:ahLst/>
              <a:cxnLst/>
              <a:rect l="l" t="t" r="r" b="b"/>
              <a:pathLst>
                <a:path w="274954" h="215900">
                  <a:moveTo>
                    <a:pt x="65912" y="70992"/>
                  </a:moveTo>
                  <a:lnTo>
                    <a:pt x="26541" y="84937"/>
                  </a:lnTo>
                  <a:lnTo>
                    <a:pt x="5197" y="116576"/>
                  </a:lnTo>
                  <a:lnTo>
                    <a:pt x="0" y="144525"/>
                  </a:lnTo>
                  <a:lnTo>
                    <a:pt x="952" y="157075"/>
                  </a:lnTo>
                  <a:lnTo>
                    <a:pt x="25149" y="201749"/>
                  </a:lnTo>
                  <a:lnTo>
                    <a:pt x="64261" y="215518"/>
                  </a:lnTo>
                  <a:lnTo>
                    <a:pt x="73477" y="214923"/>
                  </a:lnTo>
                  <a:lnTo>
                    <a:pt x="82264" y="213137"/>
                  </a:lnTo>
                  <a:lnTo>
                    <a:pt x="90622" y="210161"/>
                  </a:lnTo>
                  <a:lnTo>
                    <a:pt x="98551" y="205993"/>
                  </a:lnTo>
                  <a:lnTo>
                    <a:pt x="99940" y="204977"/>
                  </a:lnTo>
                  <a:lnTo>
                    <a:pt x="70611" y="204977"/>
                  </a:lnTo>
                  <a:lnTo>
                    <a:pt x="61446" y="203622"/>
                  </a:lnTo>
                  <a:lnTo>
                    <a:pt x="34329" y="172102"/>
                  </a:lnTo>
                  <a:lnTo>
                    <a:pt x="27685" y="132079"/>
                  </a:lnTo>
                  <a:lnTo>
                    <a:pt x="27975" y="123267"/>
                  </a:lnTo>
                  <a:lnTo>
                    <a:pt x="47374" y="84226"/>
                  </a:lnTo>
                  <a:lnTo>
                    <a:pt x="56006" y="80644"/>
                  </a:lnTo>
                  <a:lnTo>
                    <a:pt x="99764" y="80644"/>
                  </a:lnTo>
                  <a:lnTo>
                    <a:pt x="93789" y="76882"/>
                  </a:lnTo>
                  <a:lnTo>
                    <a:pt x="80601" y="72467"/>
                  </a:lnTo>
                  <a:lnTo>
                    <a:pt x="65912" y="70992"/>
                  </a:lnTo>
                  <a:close/>
                </a:path>
                <a:path w="274954" h="215900">
                  <a:moveTo>
                    <a:pt x="99764" y="80644"/>
                  </a:moveTo>
                  <a:lnTo>
                    <a:pt x="61213" y="80644"/>
                  </a:lnTo>
                  <a:lnTo>
                    <a:pt x="69046" y="81547"/>
                  </a:lnTo>
                  <a:lnTo>
                    <a:pt x="76152" y="84248"/>
                  </a:lnTo>
                  <a:lnTo>
                    <a:pt x="99917" y="119665"/>
                  </a:lnTo>
                  <a:lnTo>
                    <a:pt x="103885" y="152145"/>
                  </a:lnTo>
                  <a:lnTo>
                    <a:pt x="103292" y="165572"/>
                  </a:lnTo>
                  <a:lnTo>
                    <a:pt x="83788" y="202009"/>
                  </a:lnTo>
                  <a:lnTo>
                    <a:pt x="70611" y="204977"/>
                  </a:lnTo>
                  <a:lnTo>
                    <a:pt x="99940" y="204977"/>
                  </a:lnTo>
                  <a:lnTo>
                    <a:pt x="126515" y="168415"/>
                  </a:lnTo>
                  <a:lnTo>
                    <a:pt x="131445" y="140715"/>
                  </a:lnTo>
                  <a:lnTo>
                    <a:pt x="130464" y="128045"/>
                  </a:lnTo>
                  <a:lnTo>
                    <a:pt x="127508" y="116125"/>
                  </a:lnTo>
                  <a:lnTo>
                    <a:pt x="122551" y="104943"/>
                  </a:lnTo>
                  <a:lnTo>
                    <a:pt x="115570" y="94487"/>
                  </a:lnTo>
                  <a:lnTo>
                    <a:pt x="105453" y="84226"/>
                  </a:lnTo>
                  <a:lnTo>
                    <a:pt x="99764" y="80644"/>
                  </a:lnTo>
                  <a:close/>
                </a:path>
                <a:path w="274954" h="215900">
                  <a:moveTo>
                    <a:pt x="236092" y="205993"/>
                  </a:moveTo>
                  <a:lnTo>
                    <a:pt x="154685" y="205993"/>
                  </a:lnTo>
                  <a:lnTo>
                    <a:pt x="154685" y="211327"/>
                  </a:lnTo>
                  <a:lnTo>
                    <a:pt x="236092" y="211327"/>
                  </a:lnTo>
                  <a:lnTo>
                    <a:pt x="236092" y="205993"/>
                  </a:lnTo>
                  <a:close/>
                </a:path>
                <a:path w="274954" h="215900">
                  <a:moveTo>
                    <a:pt x="204850" y="85725"/>
                  </a:moveTo>
                  <a:lnTo>
                    <a:pt x="180339" y="85725"/>
                  </a:lnTo>
                  <a:lnTo>
                    <a:pt x="180339" y="185038"/>
                  </a:lnTo>
                  <a:lnTo>
                    <a:pt x="179704" y="191642"/>
                  </a:lnTo>
                  <a:lnTo>
                    <a:pt x="178434" y="194944"/>
                  </a:lnTo>
                  <a:lnTo>
                    <a:pt x="177164" y="198373"/>
                  </a:lnTo>
                  <a:lnTo>
                    <a:pt x="175005" y="201040"/>
                  </a:lnTo>
                  <a:lnTo>
                    <a:pt x="171703" y="203072"/>
                  </a:lnTo>
                  <a:lnTo>
                    <a:pt x="168401" y="204977"/>
                  </a:lnTo>
                  <a:lnTo>
                    <a:pt x="164846" y="205993"/>
                  </a:lnTo>
                  <a:lnTo>
                    <a:pt x="217677" y="205993"/>
                  </a:lnTo>
                  <a:lnTo>
                    <a:pt x="212725" y="203834"/>
                  </a:lnTo>
                  <a:lnTo>
                    <a:pt x="209041" y="199516"/>
                  </a:lnTo>
                  <a:lnTo>
                    <a:pt x="206248" y="196087"/>
                  </a:lnTo>
                  <a:lnTo>
                    <a:pt x="204850" y="188086"/>
                  </a:lnTo>
                  <a:lnTo>
                    <a:pt x="204850" y="85725"/>
                  </a:lnTo>
                  <a:close/>
                </a:path>
                <a:path w="274954" h="215900">
                  <a:moveTo>
                    <a:pt x="240029" y="75056"/>
                  </a:moveTo>
                  <a:lnTo>
                    <a:pt x="153797" y="75056"/>
                  </a:lnTo>
                  <a:lnTo>
                    <a:pt x="153797" y="85725"/>
                  </a:lnTo>
                  <a:lnTo>
                    <a:pt x="240029" y="85725"/>
                  </a:lnTo>
                  <a:lnTo>
                    <a:pt x="240029" y="75056"/>
                  </a:lnTo>
                  <a:close/>
                </a:path>
                <a:path w="274954" h="215900">
                  <a:moveTo>
                    <a:pt x="237235" y="0"/>
                  </a:moveTo>
                  <a:lnTo>
                    <a:pt x="200568" y="13477"/>
                  </a:lnTo>
                  <a:lnTo>
                    <a:pt x="181959" y="47323"/>
                  </a:lnTo>
                  <a:lnTo>
                    <a:pt x="180339" y="75056"/>
                  </a:lnTo>
                  <a:lnTo>
                    <a:pt x="204850" y="75056"/>
                  </a:lnTo>
                  <a:lnTo>
                    <a:pt x="204937" y="56358"/>
                  </a:lnTo>
                  <a:lnTo>
                    <a:pt x="204991" y="50817"/>
                  </a:lnTo>
                  <a:lnTo>
                    <a:pt x="217042" y="11937"/>
                  </a:lnTo>
                  <a:lnTo>
                    <a:pt x="220852" y="10794"/>
                  </a:lnTo>
                  <a:lnTo>
                    <a:pt x="266754" y="10794"/>
                  </a:lnTo>
                  <a:lnTo>
                    <a:pt x="265937" y="10159"/>
                  </a:lnTo>
                  <a:lnTo>
                    <a:pt x="259220" y="5732"/>
                  </a:lnTo>
                  <a:lnTo>
                    <a:pt x="252206" y="2555"/>
                  </a:lnTo>
                  <a:lnTo>
                    <a:pt x="244881" y="640"/>
                  </a:lnTo>
                  <a:lnTo>
                    <a:pt x="237235" y="0"/>
                  </a:lnTo>
                  <a:close/>
                </a:path>
                <a:path w="274954" h="215900">
                  <a:moveTo>
                    <a:pt x="266754" y="10794"/>
                  </a:moveTo>
                  <a:lnTo>
                    <a:pt x="229234" y="10794"/>
                  </a:lnTo>
                  <a:lnTo>
                    <a:pt x="232663" y="11683"/>
                  </a:lnTo>
                  <a:lnTo>
                    <a:pt x="238759" y="15493"/>
                  </a:lnTo>
                  <a:lnTo>
                    <a:pt x="242188" y="19176"/>
                  </a:lnTo>
                  <a:lnTo>
                    <a:pt x="245745" y="24510"/>
                  </a:lnTo>
                  <a:lnTo>
                    <a:pt x="249427" y="29971"/>
                  </a:lnTo>
                  <a:lnTo>
                    <a:pt x="252602" y="33400"/>
                  </a:lnTo>
                  <a:lnTo>
                    <a:pt x="257682" y="36702"/>
                  </a:lnTo>
                  <a:lnTo>
                    <a:pt x="260096" y="37591"/>
                  </a:lnTo>
                  <a:lnTo>
                    <a:pt x="265302" y="37591"/>
                  </a:lnTo>
                  <a:lnTo>
                    <a:pt x="268097" y="36194"/>
                  </a:lnTo>
                  <a:lnTo>
                    <a:pt x="270636" y="33654"/>
                  </a:lnTo>
                  <a:lnTo>
                    <a:pt x="273176" y="30987"/>
                  </a:lnTo>
                  <a:lnTo>
                    <a:pt x="274574" y="28193"/>
                  </a:lnTo>
                  <a:lnTo>
                    <a:pt x="274574" y="19684"/>
                  </a:lnTo>
                  <a:lnTo>
                    <a:pt x="271652" y="14604"/>
                  </a:lnTo>
                  <a:lnTo>
                    <a:pt x="266754" y="10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8" name="object 118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7507096" y="5082413"/>
              <a:ext cx="283718" cy="224662"/>
            </a:xfrm>
            <a:prstGeom prst="rect">
              <a:avLst/>
            </a:prstGeom>
          </p:spPr>
        </p:pic>
      </p:grpSp>
      <p:grpSp>
        <p:nvGrpSpPr>
          <p:cNvPr id="119" name="object 119"/>
          <p:cNvGrpSpPr/>
          <p:nvPr/>
        </p:nvGrpSpPr>
        <p:grpSpPr>
          <a:xfrm>
            <a:off x="6598539" y="5082159"/>
            <a:ext cx="4107815" cy="600710"/>
            <a:chOff x="6598539" y="5082159"/>
            <a:chExt cx="4107815" cy="600710"/>
          </a:xfrm>
        </p:grpSpPr>
        <p:pic>
          <p:nvPicPr>
            <p:cNvPr id="120" name="object 120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411208" y="5082159"/>
              <a:ext cx="993648" cy="224917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7946009" y="5082159"/>
              <a:ext cx="1850263" cy="600710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6598539" y="5411343"/>
              <a:ext cx="1378077" cy="27152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9970389" y="5411343"/>
              <a:ext cx="735711" cy="271525"/>
            </a:xfrm>
            <a:prstGeom prst="rect">
              <a:avLst/>
            </a:prstGeom>
          </p:spPr>
        </p:pic>
      </p:grpSp>
      <p:pic>
        <p:nvPicPr>
          <p:cNvPr id="124" name="object 124"/>
          <p:cNvPicPr/>
          <p:nvPr/>
        </p:nvPicPr>
        <p:blipFill>
          <a:blip r:embed="rId86" cstate="print"/>
          <a:stretch>
            <a:fillRect/>
          </a:stretch>
        </p:blipFill>
        <p:spPr>
          <a:xfrm>
            <a:off x="10597515" y="5082159"/>
            <a:ext cx="504063" cy="224917"/>
          </a:xfrm>
          <a:prstGeom prst="rect">
            <a:avLst/>
          </a:prstGeom>
        </p:spPr>
      </p:pic>
      <p:pic>
        <p:nvPicPr>
          <p:cNvPr id="125" name="object 1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282171" y="5082159"/>
            <a:ext cx="236600" cy="220726"/>
          </a:xfrm>
          <a:prstGeom prst="rect">
            <a:avLst/>
          </a:prstGeom>
        </p:spPr>
      </p:pic>
      <p:pic>
        <p:nvPicPr>
          <p:cNvPr id="126" name="object 126"/>
          <p:cNvPicPr/>
          <p:nvPr/>
        </p:nvPicPr>
        <p:blipFill>
          <a:blip r:embed="rId87" cstate="print"/>
          <a:stretch>
            <a:fillRect/>
          </a:stretch>
        </p:blipFill>
        <p:spPr>
          <a:xfrm>
            <a:off x="2588895" y="5411342"/>
            <a:ext cx="1153922" cy="224942"/>
          </a:xfrm>
          <a:prstGeom prst="rect">
            <a:avLst/>
          </a:prstGeom>
        </p:spPr>
      </p:pic>
      <p:pic>
        <p:nvPicPr>
          <p:cNvPr id="127" name="object 127"/>
          <p:cNvPicPr/>
          <p:nvPr/>
        </p:nvPicPr>
        <p:blipFill>
          <a:blip r:embed="rId88" cstate="print"/>
          <a:stretch>
            <a:fillRect/>
          </a:stretch>
        </p:blipFill>
        <p:spPr>
          <a:xfrm>
            <a:off x="3904615" y="5441822"/>
            <a:ext cx="233299" cy="194462"/>
          </a:xfrm>
          <a:prstGeom prst="rect">
            <a:avLst/>
          </a:prstGeom>
        </p:spPr>
      </p:pic>
      <p:pic>
        <p:nvPicPr>
          <p:cNvPr id="128" name="object 128"/>
          <p:cNvPicPr/>
          <p:nvPr/>
        </p:nvPicPr>
        <p:blipFill>
          <a:blip r:embed="rId89" cstate="print"/>
          <a:stretch>
            <a:fillRect/>
          </a:stretch>
        </p:blipFill>
        <p:spPr>
          <a:xfrm>
            <a:off x="4295140" y="5411342"/>
            <a:ext cx="1532128" cy="224942"/>
          </a:xfrm>
          <a:prstGeom prst="rect">
            <a:avLst/>
          </a:prstGeom>
        </p:spPr>
      </p:pic>
      <p:pic>
        <p:nvPicPr>
          <p:cNvPr id="129" name="object 129"/>
          <p:cNvPicPr/>
          <p:nvPr/>
        </p:nvPicPr>
        <p:blipFill>
          <a:blip r:embed="rId90" cstate="print"/>
          <a:stretch>
            <a:fillRect/>
          </a:stretch>
        </p:blipFill>
        <p:spPr>
          <a:xfrm>
            <a:off x="5977254" y="5441822"/>
            <a:ext cx="463169" cy="194462"/>
          </a:xfrm>
          <a:prstGeom prst="rect">
            <a:avLst/>
          </a:prstGeom>
        </p:spPr>
      </p:pic>
      <p:pic>
        <p:nvPicPr>
          <p:cNvPr id="130" name="object 130"/>
          <p:cNvPicPr/>
          <p:nvPr/>
        </p:nvPicPr>
        <p:blipFill>
          <a:blip r:embed="rId91" cstate="print"/>
          <a:stretch>
            <a:fillRect/>
          </a:stretch>
        </p:blipFill>
        <p:spPr>
          <a:xfrm>
            <a:off x="10884281" y="5411342"/>
            <a:ext cx="637667" cy="224942"/>
          </a:xfrm>
          <a:prstGeom prst="rect">
            <a:avLst/>
          </a:prstGeom>
        </p:spPr>
      </p:pic>
      <p:pic>
        <p:nvPicPr>
          <p:cNvPr id="131" name="object 131"/>
          <p:cNvPicPr/>
          <p:nvPr/>
        </p:nvPicPr>
        <p:blipFill>
          <a:blip r:embed="rId92" cstate="print"/>
          <a:stretch>
            <a:fillRect/>
          </a:stretch>
        </p:blipFill>
        <p:spPr>
          <a:xfrm>
            <a:off x="1173619" y="5740527"/>
            <a:ext cx="703948" cy="224942"/>
          </a:xfrm>
          <a:prstGeom prst="rect">
            <a:avLst/>
          </a:prstGeom>
        </p:spPr>
      </p:pic>
      <p:pic>
        <p:nvPicPr>
          <p:cNvPr id="132" name="object 132"/>
          <p:cNvPicPr/>
          <p:nvPr/>
        </p:nvPicPr>
        <p:blipFill>
          <a:blip r:embed="rId93" cstate="print"/>
          <a:stretch>
            <a:fillRect/>
          </a:stretch>
        </p:blipFill>
        <p:spPr>
          <a:xfrm>
            <a:off x="1948814" y="5740527"/>
            <a:ext cx="507111" cy="224942"/>
          </a:xfrm>
          <a:prstGeom prst="rect">
            <a:avLst/>
          </a:prstGeom>
        </p:spPr>
      </p:pic>
      <p:pic>
        <p:nvPicPr>
          <p:cNvPr id="133" name="object 133"/>
          <p:cNvPicPr/>
          <p:nvPr/>
        </p:nvPicPr>
        <p:blipFill>
          <a:blip r:embed="rId94" cstate="print"/>
          <a:stretch>
            <a:fillRect/>
          </a:stretch>
        </p:blipFill>
        <p:spPr>
          <a:xfrm>
            <a:off x="2531745" y="5740527"/>
            <a:ext cx="439547" cy="224942"/>
          </a:xfrm>
          <a:prstGeom prst="rect">
            <a:avLst/>
          </a:prstGeom>
        </p:spPr>
      </p:pic>
      <p:pic>
        <p:nvPicPr>
          <p:cNvPr id="134" name="object 134"/>
          <p:cNvPicPr/>
          <p:nvPr/>
        </p:nvPicPr>
        <p:blipFill>
          <a:blip r:embed="rId95" cstate="print"/>
          <a:stretch>
            <a:fillRect/>
          </a:stretch>
        </p:blipFill>
        <p:spPr>
          <a:xfrm>
            <a:off x="3049270" y="5740527"/>
            <a:ext cx="1058799" cy="224942"/>
          </a:xfrm>
          <a:prstGeom prst="rect">
            <a:avLst/>
          </a:prstGeom>
        </p:spPr>
      </p:pic>
      <p:pic>
        <p:nvPicPr>
          <p:cNvPr id="135" name="object 135"/>
          <p:cNvPicPr/>
          <p:nvPr/>
        </p:nvPicPr>
        <p:blipFill>
          <a:blip r:embed="rId96" cstate="print"/>
          <a:stretch>
            <a:fillRect/>
          </a:stretch>
        </p:blipFill>
        <p:spPr>
          <a:xfrm>
            <a:off x="4180459" y="5740527"/>
            <a:ext cx="1519301" cy="224942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51305" y="526795"/>
            <a:ext cx="800671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Chartjunk:</a:t>
            </a:r>
            <a:r>
              <a:rPr spc="-35" dirty="0"/>
              <a:t> </a:t>
            </a:r>
            <a:r>
              <a:rPr spc="-5" dirty="0"/>
              <a:t>Data</a:t>
            </a:r>
            <a:r>
              <a:rPr spc="-15" dirty="0"/>
              <a:t> </a:t>
            </a:r>
            <a:r>
              <a:rPr spc="-5" dirty="0"/>
              <a:t>Ink</a:t>
            </a:r>
            <a:r>
              <a:rPr spc="-15" dirty="0"/>
              <a:t> </a:t>
            </a:r>
            <a:r>
              <a:rPr dirty="0"/>
              <a:t>“gone</a:t>
            </a:r>
            <a:r>
              <a:rPr spc="-20" dirty="0"/>
              <a:t> </a:t>
            </a:r>
            <a:r>
              <a:rPr spc="-5" dirty="0"/>
              <a:t>wild”</a:t>
            </a:r>
          </a:p>
        </p:txBody>
      </p:sp>
      <p:sp>
        <p:nvSpPr>
          <p:cNvPr id="3" name="object 3"/>
          <p:cNvSpPr/>
          <p:nvPr/>
        </p:nvSpPr>
        <p:spPr>
          <a:xfrm>
            <a:off x="2133600" y="2026920"/>
            <a:ext cx="7924800" cy="1216660"/>
          </a:xfrm>
          <a:custGeom>
            <a:avLst/>
            <a:gdLst/>
            <a:ahLst/>
            <a:cxnLst/>
            <a:rect l="l" t="t" r="r" b="b"/>
            <a:pathLst>
              <a:path w="7924800" h="1216660">
                <a:moveTo>
                  <a:pt x="7722108" y="0"/>
                </a:moveTo>
                <a:lnTo>
                  <a:pt x="202692" y="0"/>
                </a:lnTo>
                <a:lnTo>
                  <a:pt x="156234" y="5356"/>
                </a:lnTo>
                <a:lnTo>
                  <a:pt x="113577" y="20611"/>
                </a:lnTo>
                <a:lnTo>
                  <a:pt x="75942" y="44547"/>
                </a:lnTo>
                <a:lnTo>
                  <a:pt x="44547" y="75942"/>
                </a:lnTo>
                <a:lnTo>
                  <a:pt x="20611" y="113577"/>
                </a:lnTo>
                <a:lnTo>
                  <a:pt x="5356" y="156234"/>
                </a:lnTo>
                <a:lnTo>
                  <a:pt x="0" y="202691"/>
                </a:lnTo>
                <a:lnTo>
                  <a:pt x="0" y="1013459"/>
                </a:lnTo>
                <a:lnTo>
                  <a:pt x="5356" y="1059917"/>
                </a:lnTo>
                <a:lnTo>
                  <a:pt x="20611" y="1102574"/>
                </a:lnTo>
                <a:lnTo>
                  <a:pt x="44547" y="1140209"/>
                </a:lnTo>
                <a:lnTo>
                  <a:pt x="75942" y="1171604"/>
                </a:lnTo>
                <a:lnTo>
                  <a:pt x="113577" y="1195540"/>
                </a:lnTo>
                <a:lnTo>
                  <a:pt x="156234" y="1210795"/>
                </a:lnTo>
                <a:lnTo>
                  <a:pt x="202692" y="1216152"/>
                </a:lnTo>
                <a:lnTo>
                  <a:pt x="7722108" y="1216152"/>
                </a:lnTo>
                <a:lnTo>
                  <a:pt x="7768565" y="1210795"/>
                </a:lnTo>
                <a:lnTo>
                  <a:pt x="7811222" y="1195540"/>
                </a:lnTo>
                <a:lnTo>
                  <a:pt x="7848857" y="1171604"/>
                </a:lnTo>
                <a:lnTo>
                  <a:pt x="7880252" y="1140209"/>
                </a:lnTo>
                <a:lnTo>
                  <a:pt x="7904188" y="1102574"/>
                </a:lnTo>
                <a:lnTo>
                  <a:pt x="7919443" y="1059917"/>
                </a:lnTo>
                <a:lnTo>
                  <a:pt x="7924800" y="1013459"/>
                </a:lnTo>
                <a:lnTo>
                  <a:pt x="7924800" y="202691"/>
                </a:lnTo>
                <a:lnTo>
                  <a:pt x="7919443" y="156234"/>
                </a:lnTo>
                <a:lnTo>
                  <a:pt x="7904188" y="113577"/>
                </a:lnTo>
                <a:lnTo>
                  <a:pt x="7880252" y="75942"/>
                </a:lnTo>
                <a:lnTo>
                  <a:pt x="7848857" y="44547"/>
                </a:lnTo>
                <a:lnTo>
                  <a:pt x="7811222" y="20611"/>
                </a:lnTo>
                <a:lnTo>
                  <a:pt x="7768565" y="5356"/>
                </a:lnTo>
                <a:lnTo>
                  <a:pt x="7722108" y="0"/>
                </a:lnTo>
                <a:close/>
              </a:path>
            </a:pathLst>
          </a:custGeom>
          <a:solidFill>
            <a:srgbClr val="EC7C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3600" y="3430523"/>
            <a:ext cx="7924800" cy="1216660"/>
          </a:xfrm>
          <a:custGeom>
            <a:avLst/>
            <a:gdLst/>
            <a:ahLst/>
            <a:cxnLst/>
            <a:rect l="l" t="t" r="r" b="b"/>
            <a:pathLst>
              <a:path w="7924800" h="1216660">
                <a:moveTo>
                  <a:pt x="7722108" y="0"/>
                </a:moveTo>
                <a:lnTo>
                  <a:pt x="202692" y="0"/>
                </a:lnTo>
                <a:lnTo>
                  <a:pt x="156234" y="5356"/>
                </a:lnTo>
                <a:lnTo>
                  <a:pt x="113577" y="20611"/>
                </a:lnTo>
                <a:lnTo>
                  <a:pt x="75942" y="44547"/>
                </a:lnTo>
                <a:lnTo>
                  <a:pt x="44547" y="75942"/>
                </a:lnTo>
                <a:lnTo>
                  <a:pt x="20611" y="113577"/>
                </a:lnTo>
                <a:lnTo>
                  <a:pt x="5356" y="156234"/>
                </a:lnTo>
                <a:lnTo>
                  <a:pt x="0" y="202692"/>
                </a:lnTo>
                <a:lnTo>
                  <a:pt x="0" y="1013459"/>
                </a:lnTo>
                <a:lnTo>
                  <a:pt x="5356" y="1059917"/>
                </a:lnTo>
                <a:lnTo>
                  <a:pt x="20611" y="1102574"/>
                </a:lnTo>
                <a:lnTo>
                  <a:pt x="44547" y="1140209"/>
                </a:lnTo>
                <a:lnTo>
                  <a:pt x="75942" y="1171604"/>
                </a:lnTo>
                <a:lnTo>
                  <a:pt x="113577" y="1195540"/>
                </a:lnTo>
                <a:lnTo>
                  <a:pt x="156234" y="1210795"/>
                </a:lnTo>
                <a:lnTo>
                  <a:pt x="202692" y="1216152"/>
                </a:lnTo>
                <a:lnTo>
                  <a:pt x="7722108" y="1216152"/>
                </a:lnTo>
                <a:lnTo>
                  <a:pt x="7768565" y="1210795"/>
                </a:lnTo>
                <a:lnTo>
                  <a:pt x="7811222" y="1195540"/>
                </a:lnTo>
                <a:lnTo>
                  <a:pt x="7848857" y="1171604"/>
                </a:lnTo>
                <a:lnTo>
                  <a:pt x="7880252" y="1140209"/>
                </a:lnTo>
                <a:lnTo>
                  <a:pt x="7904188" y="1102574"/>
                </a:lnTo>
                <a:lnTo>
                  <a:pt x="7919443" y="1059917"/>
                </a:lnTo>
                <a:lnTo>
                  <a:pt x="7924800" y="1013459"/>
                </a:lnTo>
                <a:lnTo>
                  <a:pt x="7924800" y="202692"/>
                </a:lnTo>
                <a:lnTo>
                  <a:pt x="7919443" y="156234"/>
                </a:lnTo>
                <a:lnTo>
                  <a:pt x="7904188" y="113577"/>
                </a:lnTo>
                <a:lnTo>
                  <a:pt x="7880252" y="75942"/>
                </a:lnTo>
                <a:lnTo>
                  <a:pt x="7848857" y="44547"/>
                </a:lnTo>
                <a:lnTo>
                  <a:pt x="7811222" y="20611"/>
                </a:lnTo>
                <a:lnTo>
                  <a:pt x="7768565" y="5356"/>
                </a:lnTo>
                <a:lnTo>
                  <a:pt x="7722108" y="0"/>
                </a:lnTo>
                <a:close/>
              </a:path>
            </a:pathLst>
          </a:custGeom>
          <a:solidFill>
            <a:srgbClr val="C481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3600" y="4834128"/>
            <a:ext cx="7924800" cy="1216660"/>
          </a:xfrm>
          <a:custGeom>
            <a:avLst/>
            <a:gdLst/>
            <a:ahLst/>
            <a:cxnLst/>
            <a:rect l="l" t="t" r="r" b="b"/>
            <a:pathLst>
              <a:path w="7924800" h="1216660">
                <a:moveTo>
                  <a:pt x="7722108" y="0"/>
                </a:moveTo>
                <a:lnTo>
                  <a:pt x="202692" y="0"/>
                </a:lnTo>
                <a:lnTo>
                  <a:pt x="156234" y="5356"/>
                </a:lnTo>
                <a:lnTo>
                  <a:pt x="113577" y="20611"/>
                </a:lnTo>
                <a:lnTo>
                  <a:pt x="75942" y="44547"/>
                </a:lnTo>
                <a:lnTo>
                  <a:pt x="44547" y="75942"/>
                </a:lnTo>
                <a:lnTo>
                  <a:pt x="20611" y="113577"/>
                </a:lnTo>
                <a:lnTo>
                  <a:pt x="5356" y="156234"/>
                </a:lnTo>
                <a:lnTo>
                  <a:pt x="0" y="202692"/>
                </a:lnTo>
                <a:lnTo>
                  <a:pt x="0" y="1013460"/>
                </a:lnTo>
                <a:lnTo>
                  <a:pt x="5356" y="1059933"/>
                </a:lnTo>
                <a:lnTo>
                  <a:pt x="20611" y="1102596"/>
                </a:lnTo>
                <a:lnTo>
                  <a:pt x="44547" y="1140231"/>
                </a:lnTo>
                <a:lnTo>
                  <a:pt x="75942" y="1171620"/>
                </a:lnTo>
                <a:lnTo>
                  <a:pt x="113577" y="1195549"/>
                </a:lnTo>
                <a:lnTo>
                  <a:pt x="156234" y="1210798"/>
                </a:lnTo>
                <a:lnTo>
                  <a:pt x="202692" y="1216152"/>
                </a:lnTo>
                <a:lnTo>
                  <a:pt x="7722108" y="1216152"/>
                </a:lnTo>
                <a:lnTo>
                  <a:pt x="7768565" y="1210798"/>
                </a:lnTo>
                <a:lnTo>
                  <a:pt x="7811222" y="1195549"/>
                </a:lnTo>
                <a:lnTo>
                  <a:pt x="7848857" y="1171620"/>
                </a:lnTo>
                <a:lnTo>
                  <a:pt x="7880252" y="1140231"/>
                </a:lnTo>
                <a:lnTo>
                  <a:pt x="7904188" y="1102596"/>
                </a:lnTo>
                <a:lnTo>
                  <a:pt x="7919443" y="1059933"/>
                </a:lnTo>
                <a:lnTo>
                  <a:pt x="7924800" y="1013460"/>
                </a:lnTo>
                <a:lnTo>
                  <a:pt x="7924800" y="202692"/>
                </a:lnTo>
                <a:lnTo>
                  <a:pt x="7919443" y="156234"/>
                </a:lnTo>
                <a:lnTo>
                  <a:pt x="7904188" y="113577"/>
                </a:lnTo>
                <a:lnTo>
                  <a:pt x="7880252" y="75942"/>
                </a:lnTo>
                <a:lnTo>
                  <a:pt x="7848857" y="44547"/>
                </a:lnTo>
                <a:lnTo>
                  <a:pt x="7811222" y="20611"/>
                </a:lnTo>
                <a:lnTo>
                  <a:pt x="7768565" y="5356"/>
                </a:lnTo>
                <a:lnTo>
                  <a:pt x="7722108" y="0"/>
                </a:lnTo>
                <a:close/>
              </a:path>
            </a:pathLst>
          </a:custGeom>
          <a:solidFill>
            <a:srgbClr val="A4A4A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02510" y="2127250"/>
            <a:ext cx="7043420" cy="3743325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730250">
              <a:lnSpc>
                <a:spcPts val="3310"/>
              </a:lnSpc>
              <a:spcBef>
                <a:spcPts val="655"/>
              </a:spcBef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Unnecessary</a:t>
            </a:r>
            <a:r>
              <a:rPr sz="32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visual</a:t>
            </a: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clutter</a:t>
            </a: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that</a:t>
            </a: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doesn’t </a:t>
            </a:r>
            <a:r>
              <a:rPr sz="3200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provide</a:t>
            </a:r>
            <a:r>
              <a:rPr sz="32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additional</a:t>
            </a:r>
            <a:r>
              <a:rPr sz="3200" spc="-4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insight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 marR="930275">
              <a:lnSpc>
                <a:spcPts val="3310"/>
              </a:lnSpc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Distraction</a:t>
            </a: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from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story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chart</a:t>
            </a:r>
            <a:r>
              <a:rPr sz="32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3200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supposed</a:t>
            </a:r>
            <a:r>
              <a:rPr sz="3200" spc="-5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to convey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 marR="5080">
              <a:lnSpc>
                <a:spcPts val="3310"/>
              </a:lnSpc>
            </a:pP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When</a:t>
            </a:r>
            <a:r>
              <a:rPr sz="32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the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data-ink</a:t>
            </a:r>
            <a:r>
              <a:rPr sz="3200" spc="-4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ratio</a:t>
            </a:r>
            <a:r>
              <a:rPr sz="3200" spc="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Times New Roman"/>
                <a:cs typeface="Times New Roman"/>
              </a:rPr>
              <a:t>is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spc="-55" dirty="0">
                <a:solidFill>
                  <a:srgbClr val="FFFFFF"/>
                </a:solidFill>
                <a:latin typeface="Times New Roman"/>
                <a:cs typeface="Times New Roman"/>
              </a:rPr>
              <a:t>low,</a:t>
            </a:r>
            <a:r>
              <a:rPr sz="3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chartjunk</a:t>
            </a:r>
            <a:r>
              <a:rPr sz="3200" spc="-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is </a:t>
            </a:r>
            <a:r>
              <a:rPr sz="3200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likely</a:t>
            </a:r>
            <a:r>
              <a:rPr sz="32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to be</a:t>
            </a:r>
            <a:r>
              <a:rPr sz="32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FFFFFF"/>
                </a:solidFill>
                <a:latin typeface="Times New Roman"/>
                <a:cs typeface="Times New Roman"/>
              </a:rPr>
              <a:t>high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61665" y="4279232"/>
            <a:ext cx="3933825" cy="0"/>
          </a:xfrm>
          <a:custGeom>
            <a:avLst/>
            <a:gdLst/>
            <a:ahLst/>
            <a:cxnLst/>
            <a:rect l="l" t="t" r="r" b="b"/>
            <a:pathLst>
              <a:path w="3933825">
                <a:moveTo>
                  <a:pt x="0" y="0"/>
                </a:moveTo>
                <a:lnTo>
                  <a:pt x="3933372" y="0"/>
                </a:lnTo>
              </a:path>
            </a:pathLst>
          </a:custGeom>
          <a:ln w="911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7015881" y="4274470"/>
            <a:ext cx="3983990" cy="2086610"/>
            <a:chOff x="7015881" y="4274470"/>
            <a:chExt cx="3983990" cy="208661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1664" y="4405325"/>
              <a:ext cx="3933373" cy="190961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7020644" y="4279232"/>
              <a:ext cx="3974465" cy="2077085"/>
            </a:xfrm>
            <a:custGeom>
              <a:avLst/>
              <a:gdLst/>
              <a:ahLst/>
              <a:cxnLst/>
              <a:rect l="l" t="t" r="r" b="b"/>
              <a:pathLst>
                <a:path w="3974465" h="2077085">
                  <a:moveTo>
                    <a:pt x="41020" y="2035705"/>
                  </a:moveTo>
                  <a:lnTo>
                    <a:pt x="41020" y="0"/>
                  </a:lnTo>
                </a:path>
                <a:path w="3974465" h="2077085">
                  <a:moveTo>
                    <a:pt x="0" y="2035705"/>
                  </a:moveTo>
                  <a:lnTo>
                    <a:pt x="41020" y="2035705"/>
                  </a:lnTo>
                </a:path>
                <a:path w="3974465" h="2077085">
                  <a:moveTo>
                    <a:pt x="0" y="1782000"/>
                  </a:moveTo>
                  <a:lnTo>
                    <a:pt x="41020" y="1782000"/>
                  </a:lnTo>
                </a:path>
                <a:path w="3974465" h="2077085">
                  <a:moveTo>
                    <a:pt x="0" y="1526775"/>
                  </a:moveTo>
                  <a:lnTo>
                    <a:pt x="41020" y="1526775"/>
                  </a:lnTo>
                </a:path>
                <a:path w="3974465" h="2077085">
                  <a:moveTo>
                    <a:pt x="0" y="1273070"/>
                  </a:moveTo>
                  <a:lnTo>
                    <a:pt x="41020" y="1273070"/>
                  </a:lnTo>
                </a:path>
                <a:path w="3974465" h="2077085">
                  <a:moveTo>
                    <a:pt x="0" y="1017859"/>
                  </a:moveTo>
                  <a:lnTo>
                    <a:pt x="41020" y="1017859"/>
                  </a:lnTo>
                </a:path>
                <a:path w="3974465" h="2077085">
                  <a:moveTo>
                    <a:pt x="0" y="762634"/>
                  </a:moveTo>
                  <a:lnTo>
                    <a:pt x="41020" y="762634"/>
                  </a:lnTo>
                </a:path>
                <a:path w="3974465" h="2077085">
                  <a:moveTo>
                    <a:pt x="0" y="508929"/>
                  </a:moveTo>
                  <a:lnTo>
                    <a:pt x="41020" y="508929"/>
                  </a:lnTo>
                </a:path>
                <a:path w="3974465" h="2077085">
                  <a:moveTo>
                    <a:pt x="0" y="253705"/>
                  </a:moveTo>
                  <a:lnTo>
                    <a:pt x="41020" y="253705"/>
                  </a:lnTo>
                </a:path>
                <a:path w="3974465" h="2077085">
                  <a:moveTo>
                    <a:pt x="0" y="0"/>
                  </a:moveTo>
                  <a:lnTo>
                    <a:pt x="41020" y="0"/>
                  </a:lnTo>
                </a:path>
                <a:path w="3974465" h="2077085">
                  <a:moveTo>
                    <a:pt x="41020" y="2035705"/>
                  </a:moveTo>
                  <a:lnTo>
                    <a:pt x="3974393" y="2035705"/>
                  </a:lnTo>
                </a:path>
                <a:path w="3974465" h="2077085">
                  <a:moveTo>
                    <a:pt x="41020" y="2035705"/>
                  </a:moveTo>
                  <a:lnTo>
                    <a:pt x="41020" y="2076723"/>
                  </a:lnTo>
                </a:path>
                <a:path w="3974465" h="2077085">
                  <a:moveTo>
                    <a:pt x="603148" y="2035705"/>
                  </a:moveTo>
                  <a:lnTo>
                    <a:pt x="603148" y="2076723"/>
                  </a:lnTo>
                </a:path>
                <a:path w="3974465" h="2077085">
                  <a:moveTo>
                    <a:pt x="1165275" y="2035705"/>
                  </a:moveTo>
                  <a:lnTo>
                    <a:pt x="1165275" y="2076723"/>
                  </a:lnTo>
                </a:path>
                <a:path w="3974465" h="2077085">
                  <a:moveTo>
                    <a:pt x="1725883" y="2035705"/>
                  </a:moveTo>
                  <a:lnTo>
                    <a:pt x="1725883" y="2076723"/>
                  </a:lnTo>
                </a:path>
                <a:path w="3974465" h="2077085">
                  <a:moveTo>
                    <a:pt x="2288010" y="2035705"/>
                  </a:moveTo>
                  <a:lnTo>
                    <a:pt x="2288010" y="2076723"/>
                  </a:lnTo>
                </a:path>
                <a:path w="3974465" h="2077085">
                  <a:moveTo>
                    <a:pt x="2850138" y="2035705"/>
                  </a:moveTo>
                  <a:lnTo>
                    <a:pt x="2850138" y="2076723"/>
                  </a:lnTo>
                </a:path>
                <a:path w="3974465" h="2077085">
                  <a:moveTo>
                    <a:pt x="3412265" y="2035705"/>
                  </a:moveTo>
                  <a:lnTo>
                    <a:pt x="3412265" y="2076723"/>
                  </a:lnTo>
                </a:path>
                <a:path w="3974465" h="2077085">
                  <a:moveTo>
                    <a:pt x="3974393" y="2035705"/>
                  </a:moveTo>
                  <a:lnTo>
                    <a:pt x="3974393" y="2076723"/>
                  </a:lnTo>
                </a:path>
              </a:pathLst>
            </a:custGeom>
            <a:ln w="9115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751735" y="4176014"/>
            <a:ext cx="451484" cy="23793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0190" algn="ctr"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4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05"/>
              </a:spcBef>
            </a:pPr>
            <a:r>
              <a:rPr sz="1000" spc="-5" dirty="0">
                <a:latin typeface="Calibri"/>
                <a:cs typeface="Calibri"/>
              </a:rPr>
              <a:t>3</a:t>
            </a:r>
            <a:r>
              <a:rPr sz="1000" dirty="0">
                <a:latin typeface="Calibri"/>
                <a:cs typeface="Calibri"/>
              </a:rPr>
              <a:t>7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10"/>
              </a:spcBef>
            </a:pPr>
            <a:r>
              <a:rPr sz="1000" spc="-5" dirty="0">
                <a:latin typeface="Calibri"/>
                <a:cs typeface="Calibri"/>
              </a:rPr>
              <a:t>3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05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7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05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05"/>
              </a:spcBef>
            </a:pP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7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250190" algn="ctr">
              <a:lnSpc>
                <a:spcPct val="100000"/>
              </a:lnSpc>
              <a:spcBef>
                <a:spcPts val="805"/>
              </a:spcBef>
            </a:pPr>
            <a:r>
              <a:rPr sz="1000" spc="-5" dirty="0">
                <a:latin typeface="Calibri"/>
                <a:cs typeface="Calibri"/>
              </a:rPr>
              <a:t>1</a:t>
            </a:r>
            <a:r>
              <a:rPr sz="1000" dirty="0">
                <a:latin typeface="Calibri"/>
                <a:cs typeface="Calibri"/>
              </a:rPr>
              <a:t>2</a:t>
            </a:r>
            <a:r>
              <a:rPr sz="1000" spc="-5" dirty="0">
                <a:latin typeface="Calibri"/>
                <a:cs typeface="Calibri"/>
              </a:rPr>
              <a:t>5</a:t>
            </a:r>
            <a:endParaRPr sz="1000">
              <a:latin typeface="Calibri"/>
              <a:cs typeface="Calibri"/>
            </a:endParaRPr>
          </a:p>
          <a:p>
            <a:pPr marR="187325" algn="ctr">
              <a:lnSpc>
                <a:spcPct val="100000"/>
              </a:lnSpc>
              <a:spcBef>
                <a:spcPts val="805"/>
              </a:spcBef>
            </a:pPr>
            <a:r>
              <a:rPr sz="1000" spc="-10" dirty="0">
                <a:latin typeface="Calibri"/>
                <a:cs typeface="Calibri"/>
              </a:rPr>
              <a:t>75</a:t>
            </a:r>
            <a:endParaRPr sz="1000">
              <a:latin typeface="Calibri"/>
              <a:cs typeface="Calibri"/>
            </a:endParaRPr>
          </a:p>
          <a:p>
            <a:pPr marR="187325" algn="ctr">
              <a:lnSpc>
                <a:spcPct val="100000"/>
              </a:lnSpc>
              <a:spcBef>
                <a:spcPts val="805"/>
              </a:spcBef>
            </a:pPr>
            <a:r>
              <a:rPr sz="1000" spc="-10" dirty="0">
                <a:latin typeface="Calibri"/>
                <a:cs typeface="Calibri"/>
              </a:rPr>
              <a:t>25</a:t>
            </a:r>
            <a:endParaRPr sz="1000">
              <a:latin typeface="Calibri"/>
              <a:cs typeface="Calibri"/>
            </a:endParaRPr>
          </a:p>
          <a:p>
            <a:pPr marL="18161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03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95566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04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57415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05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19542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06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81670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07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743798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08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305925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09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67673" y="6378195"/>
            <a:ext cx="269875" cy="1771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000" spc="-5" dirty="0">
                <a:latin typeface="Calibri"/>
                <a:cs typeface="Calibri"/>
              </a:rPr>
              <a:t>2</a:t>
            </a:r>
            <a:r>
              <a:rPr sz="1000" dirty="0">
                <a:latin typeface="Calibri"/>
                <a:cs typeface="Calibri"/>
              </a:rPr>
              <a:t>0</a:t>
            </a:r>
            <a:r>
              <a:rPr sz="1000" spc="-5" dirty="0">
                <a:latin typeface="Calibri"/>
                <a:cs typeface="Calibri"/>
              </a:rPr>
              <a:t>10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571839" y="4603049"/>
            <a:ext cx="151765" cy="139192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45"/>
              </a:lnSpc>
            </a:pPr>
            <a:r>
              <a:rPr sz="1000" b="1" spc="-10" dirty="0">
                <a:latin typeface="Calibri"/>
                <a:cs typeface="Calibri"/>
              </a:rPr>
              <a:t>Thefts</a:t>
            </a:r>
            <a:r>
              <a:rPr sz="1000" b="1" spc="-2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per</a:t>
            </a:r>
            <a:r>
              <a:rPr sz="1000" b="1" spc="-20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100000</a:t>
            </a:r>
            <a:r>
              <a:rPr sz="1000" b="1" spc="5" dirty="0">
                <a:latin typeface="Calibri"/>
                <a:cs typeface="Calibri"/>
              </a:rPr>
              <a:t> </a:t>
            </a:r>
            <a:r>
              <a:rPr sz="1000" b="1" spc="-5" dirty="0">
                <a:latin typeface="Calibri"/>
                <a:cs typeface="Calibri"/>
              </a:rPr>
              <a:t>citizens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715580" y="3817738"/>
            <a:ext cx="2243455" cy="299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1800" b="1" spc="-5" dirty="0">
                <a:latin typeface="Calibri"/>
                <a:cs typeface="Calibri"/>
              </a:rPr>
              <a:t>Hypothetical</a:t>
            </a:r>
            <a:r>
              <a:rPr sz="1800" b="1" spc="-6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City</a:t>
            </a:r>
            <a:r>
              <a:rPr sz="1800" b="1" spc="-30" dirty="0">
                <a:latin typeface="Calibri"/>
                <a:cs typeface="Calibri"/>
              </a:rPr>
              <a:t> </a:t>
            </a:r>
            <a:r>
              <a:rPr sz="1800" b="1" spc="-10" dirty="0">
                <a:latin typeface="Calibri"/>
                <a:cs typeface="Calibri"/>
              </a:rPr>
              <a:t>Crime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400785" y="3745980"/>
            <a:ext cx="4862195" cy="2886710"/>
          </a:xfrm>
          <a:custGeom>
            <a:avLst/>
            <a:gdLst/>
            <a:ahLst/>
            <a:cxnLst/>
            <a:rect l="l" t="t" r="r" b="b"/>
            <a:pathLst>
              <a:path w="4862195" h="2886709">
                <a:moveTo>
                  <a:pt x="0" y="2886465"/>
                </a:moveTo>
                <a:lnTo>
                  <a:pt x="4861643" y="2886465"/>
                </a:lnTo>
                <a:lnTo>
                  <a:pt x="4861642" y="0"/>
                </a:lnTo>
                <a:lnTo>
                  <a:pt x="0" y="0"/>
                </a:lnTo>
                <a:lnTo>
                  <a:pt x="0" y="2886465"/>
                </a:lnTo>
                <a:close/>
              </a:path>
            </a:pathLst>
          </a:custGeom>
          <a:ln w="9115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124508" y="379857"/>
            <a:ext cx="860488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Example:</a:t>
            </a:r>
            <a:r>
              <a:rPr spc="-40" dirty="0"/>
              <a:t> </a:t>
            </a:r>
            <a:r>
              <a:rPr dirty="0"/>
              <a:t>Moiré</a:t>
            </a:r>
            <a:r>
              <a:rPr spc="-25" dirty="0"/>
              <a:t> </a:t>
            </a:r>
            <a:r>
              <a:rPr dirty="0"/>
              <a:t>effects</a:t>
            </a:r>
            <a:r>
              <a:rPr spc="-45" dirty="0"/>
              <a:t> </a:t>
            </a:r>
            <a:r>
              <a:rPr spc="-70" dirty="0"/>
              <a:t>(Tufte</a:t>
            </a:r>
            <a:r>
              <a:rPr spc="-20" dirty="0"/>
              <a:t> </a:t>
            </a:r>
            <a:r>
              <a:rPr spc="5" dirty="0"/>
              <a:t>2009)</a:t>
            </a:r>
          </a:p>
        </p:txBody>
      </p:sp>
      <p:sp>
        <p:nvSpPr>
          <p:cNvPr id="18" name="object 18"/>
          <p:cNvSpPr/>
          <p:nvPr/>
        </p:nvSpPr>
        <p:spPr>
          <a:xfrm>
            <a:off x="7155180" y="1461516"/>
            <a:ext cx="3352800" cy="1004569"/>
          </a:xfrm>
          <a:custGeom>
            <a:avLst/>
            <a:gdLst/>
            <a:ahLst/>
            <a:cxnLst/>
            <a:rect l="l" t="t" r="r" b="b"/>
            <a:pathLst>
              <a:path w="3352800" h="1004569">
                <a:moveTo>
                  <a:pt x="3185414" y="0"/>
                </a:moveTo>
                <a:lnTo>
                  <a:pt x="167386" y="0"/>
                </a:lnTo>
                <a:lnTo>
                  <a:pt x="122884" y="5978"/>
                </a:lnTo>
                <a:lnTo>
                  <a:pt x="82898" y="22850"/>
                </a:lnTo>
                <a:lnTo>
                  <a:pt x="49022" y="49021"/>
                </a:lnTo>
                <a:lnTo>
                  <a:pt x="22850" y="82898"/>
                </a:lnTo>
                <a:lnTo>
                  <a:pt x="5978" y="122884"/>
                </a:lnTo>
                <a:lnTo>
                  <a:pt x="0" y="167386"/>
                </a:lnTo>
                <a:lnTo>
                  <a:pt x="0" y="836930"/>
                </a:lnTo>
                <a:lnTo>
                  <a:pt x="5978" y="881431"/>
                </a:lnTo>
                <a:lnTo>
                  <a:pt x="22850" y="921417"/>
                </a:lnTo>
                <a:lnTo>
                  <a:pt x="49022" y="955294"/>
                </a:lnTo>
                <a:lnTo>
                  <a:pt x="82898" y="981465"/>
                </a:lnTo>
                <a:lnTo>
                  <a:pt x="122884" y="998337"/>
                </a:lnTo>
                <a:lnTo>
                  <a:pt x="167386" y="1004316"/>
                </a:lnTo>
                <a:lnTo>
                  <a:pt x="3185414" y="1004316"/>
                </a:lnTo>
                <a:lnTo>
                  <a:pt x="3229915" y="998337"/>
                </a:lnTo>
                <a:lnTo>
                  <a:pt x="3269901" y="981465"/>
                </a:lnTo>
                <a:lnTo>
                  <a:pt x="3303778" y="955294"/>
                </a:lnTo>
                <a:lnTo>
                  <a:pt x="3329949" y="921417"/>
                </a:lnTo>
                <a:lnTo>
                  <a:pt x="3346821" y="881431"/>
                </a:lnTo>
                <a:lnTo>
                  <a:pt x="3352800" y="836930"/>
                </a:lnTo>
                <a:lnTo>
                  <a:pt x="3352800" y="167386"/>
                </a:lnTo>
                <a:lnTo>
                  <a:pt x="3346821" y="122884"/>
                </a:lnTo>
                <a:lnTo>
                  <a:pt x="3329949" y="82898"/>
                </a:lnTo>
                <a:lnTo>
                  <a:pt x="3303778" y="49022"/>
                </a:lnTo>
                <a:lnTo>
                  <a:pt x="3269901" y="22850"/>
                </a:lnTo>
                <a:lnTo>
                  <a:pt x="3229915" y="5978"/>
                </a:lnTo>
                <a:lnTo>
                  <a:pt x="3185414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291831" y="1548511"/>
            <a:ext cx="2446655" cy="7651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40"/>
              </a:spcBef>
            </a:pP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Creates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illusion</a:t>
            </a:r>
            <a:r>
              <a:rPr sz="2600" spc="-2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of </a:t>
            </a:r>
            <a:r>
              <a:rPr sz="2600" spc="-6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spc="-5" dirty="0">
                <a:solidFill>
                  <a:srgbClr val="FFFFFF"/>
                </a:solidFill>
                <a:latin typeface="Times New Roman"/>
                <a:cs typeface="Times New Roman"/>
              </a:rPr>
              <a:t>movement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55180" y="2540507"/>
            <a:ext cx="3352800" cy="1004569"/>
          </a:xfrm>
          <a:custGeom>
            <a:avLst/>
            <a:gdLst/>
            <a:ahLst/>
            <a:cxnLst/>
            <a:rect l="l" t="t" r="r" b="b"/>
            <a:pathLst>
              <a:path w="3352800" h="1004570">
                <a:moveTo>
                  <a:pt x="3185414" y="0"/>
                </a:moveTo>
                <a:lnTo>
                  <a:pt x="167386" y="0"/>
                </a:lnTo>
                <a:lnTo>
                  <a:pt x="122884" y="5978"/>
                </a:lnTo>
                <a:lnTo>
                  <a:pt x="82898" y="22850"/>
                </a:lnTo>
                <a:lnTo>
                  <a:pt x="49022" y="49022"/>
                </a:lnTo>
                <a:lnTo>
                  <a:pt x="22850" y="82898"/>
                </a:lnTo>
                <a:lnTo>
                  <a:pt x="5978" y="122884"/>
                </a:lnTo>
                <a:lnTo>
                  <a:pt x="0" y="167386"/>
                </a:lnTo>
                <a:lnTo>
                  <a:pt x="0" y="836929"/>
                </a:lnTo>
                <a:lnTo>
                  <a:pt x="5978" y="881431"/>
                </a:lnTo>
                <a:lnTo>
                  <a:pt x="22850" y="921417"/>
                </a:lnTo>
                <a:lnTo>
                  <a:pt x="49022" y="955293"/>
                </a:lnTo>
                <a:lnTo>
                  <a:pt x="82898" y="981465"/>
                </a:lnTo>
                <a:lnTo>
                  <a:pt x="122884" y="998337"/>
                </a:lnTo>
                <a:lnTo>
                  <a:pt x="167386" y="1004315"/>
                </a:lnTo>
                <a:lnTo>
                  <a:pt x="3185414" y="1004315"/>
                </a:lnTo>
                <a:lnTo>
                  <a:pt x="3229915" y="998337"/>
                </a:lnTo>
                <a:lnTo>
                  <a:pt x="3269901" y="981465"/>
                </a:lnTo>
                <a:lnTo>
                  <a:pt x="3303778" y="955293"/>
                </a:lnTo>
                <a:lnTo>
                  <a:pt x="3329949" y="921417"/>
                </a:lnTo>
                <a:lnTo>
                  <a:pt x="3346821" y="881431"/>
                </a:lnTo>
                <a:lnTo>
                  <a:pt x="3352800" y="836929"/>
                </a:lnTo>
                <a:lnTo>
                  <a:pt x="3352800" y="167386"/>
                </a:lnTo>
                <a:lnTo>
                  <a:pt x="3346821" y="122884"/>
                </a:lnTo>
                <a:lnTo>
                  <a:pt x="3329949" y="82898"/>
                </a:lnTo>
                <a:lnTo>
                  <a:pt x="3303778" y="49022"/>
                </a:lnTo>
                <a:lnTo>
                  <a:pt x="3269901" y="22850"/>
                </a:lnTo>
                <a:lnTo>
                  <a:pt x="3229915" y="5978"/>
                </a:lnTo>
                <a:lnTo>
                  <a:pt x="3185414" y="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291831" y="2627502"/>
            <a:ext cx="2621280" cy="765175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540"/>
              </a:spcBef>
            </a:pP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Stands</a:t>
            </a:r>
            <a:r>
              <a:rPr sz="2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out,</a:t>
            </a:r>
            <a:r>
              <a:rPr sz="2600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in</a:t>
            </a:r>
            <a:r>
              <a:rPr sz="26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sz="2600" spc="-2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bad </a:t>
            </a:r>
            <a:r>
              <a:rPr sz="2600" spc="-6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FFFFFF"/>
                </a:solidFill>
                <a:latin typeface="Times New Roman"/>
                <a:cs typeface="Times New Roman"/>
              </a:rPr>
              <a:t>way</a:t>
            </a:r>
            <a:endParaRPr sz="26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362988" y="2238906"/>
            <a:ext cx="3828415" cy="1663700"/>
            <a:chOff x="1362988" y="2238906"/>
            <a:chExt cx="3828415" cy="1663700"/>
          </a:xfrm>
        </p:grpSpPr>
        <p:sp>
          <p:nvSpPr>
            <p:cNvPr id="23" name="object 23"/>
            <p:cNvSpPr/>
            <p:nvPr/>
          </p:nvSpPr>
          <p:spPr>
            <a:xfrm>
              <a:off x="1411365" y="3531482"/>
              <a:ext cx="2642870" cy="0"/>
            </a:xfrm>
            <a:custGeom>
              <a:avLst/>
              <a:gdLst/>
              <a:ahLst/>
              <a:cxnLst/>
              <a:rect l="l" t="t" r="r" b="b"/>
              <a:pathLst>
                <a:path w="2642870">
                  <a:moveTo>
                    <a:pt x="0" y="0"/>
                  </a:moveTo>
                  <a:lnTo>
                    <a:pt x="2642733" y="0"/>
                  </a:lnTo>
                </a:path>
              </a:pathLst>
            </a:custGeom>
            <a:ln w="9620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11365" y="2566271"/>
              <a:ext cx="3775075" cy="643255"/>
            </a:xfrm>
            <a:custGeom>
              <a:avLst/>
              <a:gdLst/>
              <a:ahLst/>
              <a:cxnLst/>
              <a:rect l="l" t="t" r="r" b="b"/>
              <a:pathLst>
                <a:path w="3775075" h="643255">
                  <a:moveTo>
                    <a:pt x="0" y="642966"/>
                  </a:moveTo>
                  <a:lnTo>
                    <a:pt x="3774875" y="642966"/>
                  </a:lnTo>
                </a:path>
                <a:path w="3775075" h="643255">
                  <a:moveTo>
                    <a:pt x="0" y="320681"/>
                  </a:moveTo>
                  <a:lnTo>
                    <a:pt x="3774875" y="320681"/>
                  </a:lnTo>
                </a:path>
                <a:path w="3775075" h="643255">
                  <a:moveTo>
                    <a:pt x="0" y="0"/>
                  </a:moveTo>
                  <a:lnTo>
                    <a:pt x="3774875" y="0"/>
                  </a:lnTo>
                </a:path>
              </a:pathLst>
            </a:custGeom>
            <a:ln w="962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6446" y="2399517"/>
              <a:ext cx="168378" cy="145425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6589" y="2558254"/>
              <a:ext cx="168378" cy="129551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6732" y="2678509"/>
              <a:ext cx="166774" cy="117525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795272" y="2808385"/>
              <a:ext cx="168378" cy="104538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15416" y="3061724"/>
              <a:ext cx="168378" cy="79204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635559" y="3101809"/>
              <a:ext cx="166774" cy="75195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222477" y="3531482"/>
              <a:ext cx="252095" cy="0"/>
            </a:xfrm>
            <a:custGeom>
              <a:avLst/>
              <a:gdLst/>
              <a:ahLst/>
              <a:cxnLst/>
              <a:rect l="l" t="t" r="r" b="b"/>
              <a:pathLst>
                <a:path w="252095">
                  <a:moveTo>
                    <a:pt x="0" y="0"/>
                  </a:moveTo>
                  <a:lnTo>
                    <a:pt x="251765" y="0"/>
                  </a:lnTo>
                </a:path>
              </a:pathLst>
            </a:custGeom>
            <a:ln w="9620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54099" y="3371128"/>
              <a:ext cx="168378" cy="482638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642620" y="3531482"/>
              <a:ext cx="252095" cy="0"/>
            </a:xfrm>
            <a:custGeom>
              <a:avLst/>
              <a:gdLst/>
              <a:ahLst/>
              <a:cxnLst/>
              <a:rect l="l" t="t" r="r" b="b"/>
              <a:pathLst>
                <a:path w="252095">
                  <a:moveTo>
                    <a:pt x="0" y="0"/>
                  </a:moveTo>
                  <a:lnTo>
                    <a:pt x="251765" y="0"/>
                  </a:lnTo>
                </a:path>
              </a:pathLst>
            </a:custGeom>
            <a:ln w="9620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74242" y="3387162"/>
              <a:ext cx="168378" cy="466604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061160" y="3531482"/>
              <a:ext cx="125095" cy="0"/>
            </a:xfrm>
            <a:custGeom>
              <a:avLst/>
              <a:gdLst/>
              <a:ahLst/>
              <a:cxnLst/>
              <a:rect l="l" t="t" r="r" b="b"/>
              <a:pathLst>
                <a:path w="125095">
                  <a:moveTo>
                    <a:pt x="0" y="0"/>
                  </a:moveTo>
                  <a:lnTo>
                    <a:pt x="125080" y="0"/>
                  </a:lnTo>
                </a:path>
              </a:pathLst>
            </a:custGeom>
            <a:ln w="9620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94385" y="3411226"/>
              <a:ext cx="166774" cy="442540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536446" y="2399517"/>
              <a:ext cx="3524885" cy="1454785"/>
            </a:xfrm>
            <a:custGeom>
              <a:avLst/>
              <a:gdLst/>
              <a:ahLst/>
              <a:cxnLst/>
              <a:rect l="l" t="t" r="r" b="b"/>
              <a:pathLst>
                <a:path w="3524885" h="1454785">
                  <a:moveTo>
                    <a:pt x="0" y="0"/>
                  </a:moveTo>
                  <a:lnTo>
                    <a:pt x="168378" y="0"/>
                  </a:lnTo>
                  <a:lnTo>
                    <a:pt x="168378" y="1454250"/>
                  </a:lnTo>
                  <a:lnTo>
                    <a:pt x="0" y="1454250"/>
                  </a:lnTo>
                  <a:lnTo>
                    <a:pt x="0" y="0"/>
                  </a:lnTo>
                  <a:close/>
                </a:path>
                <a:path w="3524885" h="1454785">
                  <a:moveTo>
                    <a:pt x="420143" y="158737"/>
                  </a:moveTo>
                  <a:lnTo>
                    <a:pt x="588521" y="158737"/>
                  </a:lnTo>
                  <a:lnTo>
                    <a:pt x="588521" y="1454250"/>
                  </a:lnTo>
                  <a:lnTo>
                    <a:pt x="420143" y="1454250"/>
                  </a:lnTo>
                  <a:lnTo>
                    <a:pt x="420143" y="158737"/>
                  </a:lnTo>
                  <a:close/>
                </a:path>
                <a:path w="3524885" h="1454785">
                  <a:moveTo>
                    <a:pt x="840286" y="278992"/>
                  </a:moveTo>
                  <a:lnTo>
                    <a:pt x="1007061" y="278992"/>
                  </a:lnTo>
                  <a:lnTo>
                    <a:pt x="1007061" y="1454250"/>
                  </a:lnTo>
                  <a:lnTo>
                    <a:pt x="840286" y="1454250"/>
                  </a:lnTo>
                  <a:lnTo>
                    <a:pt x="840286" y="278992"/>
                  </a:lnTo>
                  <a:close/>
                </a:path>
                <a:path w="3524885" h="1454785">
                  <a:moveTo>
                    <a:pt x="1258826" y="408868"/>
                  </a:moveTo>
                  <a:lnTo>
                    <a:pt x="1427204" y="408868"/>
                  </a:lnTo>
                  <a:lnTo>
                    <a:pt x="1427204" y="1454250"/>
                  </a:lnTo>
                  <a:lnTo>
                    <a:pt x="1258826" y="1454250"/>
                  </a:lnTo>
                  <a:lnTo>
                    <a:pt x="1258826" y="408868"/>
                  </a:lnTo>
                  <a:close/>
                </a:path>
                <a:path w="3524885" h="1454785">
                  <a:moveTo>
                    <a:pt x="1678969" y="662207"/>
                  </a:moveTo>
                  <a:lnTo>
                    <a:pt x="1847347" y="662207"/>
                  </a:lnTo>
                  <a:lnTo>
                    <a:pt x="1847347" y="1454250"/>
                  </a:lnTo>
                  <a:lnTo>
                    <a:pt x="1678969" y="1454250"/>
                  </a:lnTo>
                  <a:lnTo>
                    <a:pt x="1678969" y="662207"/>
                  </a:lnTo>
                  <a:close/>
                </a:path>
                <a:path w="3524885" h="1454785">
                  <a:moveTo>
                    <a:pt x="2099113" y="702292"/>
                  </a:moveTo>
                  <a:lnTo>
                    <a:pt x="2265887" y="702292"/>
                  </a:lnTo>
                  <a:lnTo>
                    <a:pt x="2265887" y="1454250"/>
                  </a:lnTo>
                  <a:lnTo>
                    <a:pt x="2099113" y="1454250"/>
                  </a:lnTo>
                  <a:lnTo>
                    <a:pt x="2099113" y="702292"/>
                  </a:lnTo>
                  <a:close/>
                </a:path>
                <a:path w="3524885" h="1454785">
                  <a:moveTo>
                    <a:pt x="2517652" y="971611"/>
                  </a:moveTo>
                  <a:lnTo>
                    <a:pt x="2686030" y="971611"/>
                  </a:lnTo>
                  <a:lnTo>
                    <a:pt x="2686030" y="1454250"/>
                  </a:lnTo>
                  <a:lnTo>
                    <a:pt x="2517652" y="1454250"/>
                  </a:lnTo>
                  <a:lnTo>
                    <a:pt x="2517652" y="971611"/>
                  </a:lnTo>
                  <a:close/>
                </a:path>
                <a:path w="3524885" h="1454785">
                  <a:moveTo>
                    <a:pt x="2937796" y="987645"/>
                  </a:moveTo>
                  <a:lnTo>
                    <a:pt x="3106174" y="987645"/>
                  </a:lnTo>
                  <a:lnTo>
                    <a:pt x="3106174" y="1454250"/>
                  </a:lnTo>
                  <a:lnTo>
                    <a:pt x="2937796" y="1454250"/>
                  </a:lnTo>
                  <a:lnTo>
                    <a:pt x="2937796" y="987645"/>
                  </a:lnTo>
                  <a:close/>
                </a:path>
                <a:path w="3524885" h="1454785">
                  <a:moveTo>
                    <a:pt x="3357939" y="1011709"/>
                  </a:moveTo>
                  <a:lnTo>
                    <a:pt x="3524713" y="1011709"/>
                  </a:lnTo>
                  <a:lnTo>
                    <a:pt x="3524713" y="1454250"/>
                  </a:lnTo>
                  <a:lnTo>
                    <a:pt x="3357939" y="1454250"/>
                  </a:lnTo>
                  <a:lnTo>
                    <a:pt x="3357939" y="1011709"/>
                  </a:lnTo>
                  <a:close/>
                </a:path>
              </a:pathLst>
            </a:custGeom>
            <a:ln w="9621">
              <a:solidFill>
                <a:srgbClr val="4F81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368068" y="2243986"/>
              <a:ext cx="3818254" cy="1653539"/>
            </a:xfrm>
            <a:custGeom>
              <a:avLst/>
              <a:gdLst/>
              <a:ahLst/>
              <a:cxnLst/>
              <a:rect l="l" t="t" r="r" b="b"/>
              <a:pathLst>
                <a:path w="3818254" h="1653539">
                  <a:moveTo>
                    <a:pt x="43297" y="0"/>
                  </a:moveTo>
                  <a:lnTo>
                    <a:pt x="3818172" y="0"/>
                  </a:lnTo>
                </a:path>
                <a:path w="3818254" h="1653539">
                  <a:moveTo>
                    <a:pt x="43297" y="1609780"/>
                  </a:moveTo>
                  <a:lnTo>
                    <a:pt x="43297" y="0"/>
                  </a:lnTo>
                </a:path>
                <a:path w="3818254" h="1653539">
                  <a:moveTo>
                    <a:pt x="0" y="1609780"/>
                  </a:moveTo>
                  <a:lnTo>
                    <a:pt x="43297" y="1609780"/>
                  </a:lnTo>
                </a:path>
                <a:path w="3818254" h="1653539">
                  <a:moveTo>
                    <a:pt x="0" y="1287495"/>
                  </a:moveTo>
                  <a:lnTo>
                    <a:pt x="43297" y="1287495"/>
                  </a:lnTo>
                </a:path>
                <a:path w="3818254" h="1653539">
                  <a:moveTo>
                    <a:pt x="0" y="965251"/>
                  </a:moveTo>
                  <a:lnTo>
                    <a:pt x="43297" y="965251"/>
                  </a:lnTo>
                </a:path>
                <a:path w="3818254" h="1653539">
                  <a:moveTo>
                    <a:pt x="0" y="642966"/>
                  </a:moveTo>
                  <a:lnTo>
                    <a:pt x="43297" y="642966"/>
                  </a:lnTo>
                </a:path>
                <a:path w="3818254" h="1653539">
                  <a:moveTo>
                    <a:pt x="0" y="322284"/>
                  </a:moveTo>
                  <a:lnTo>
                    <a:pt x="43297" y="322284"/>
                  </a:lnTo>
                </a:path>
                <a:path w="3818254" h="1653539">
                  <a:moveTo>
                    <a:pt x="0" y="0"/>
                  </a:moveTo>
                  <a:lnTo>
                    <a:pt x="43297" y="0"/>
                  </a:lnTo>
                </a:path>
                <a:path w="3818254" h="1653539">
                  <a:moveTo>
                    <a:pt x="43297" y="1609780"/>
                  </a:moveTo>
                  <a:lnTo>
                    <a:pt x="3818172" y="1609780"/>
                  </a:lnTo>
                </a:path>
                <a:path w="3818254" h="1653539">
                  <a:moveTo>
                    <a:pt x="43297" y="1609780"/>
                  </a:moveTo>
                  <a:lnTo>
                    <a:pt x="43297" y="1653072"/>
                  </a:lnTo>
                </a:path>
                <a:path w="3818254" h="1653539">
                  <a:moveTo>
                    <a:pt x="461836" y="1609780"/>
                  </a:moveTo>
                  <a:lnTo>
                    <a:pt x="461836" y="1653072"/>
                  </a:lnTo>
                </a:path>
                <a:path w="3818254" h="1653539">
                  <a:moveTo>
                    <a:pt x="881980" y="1609780"/>
                  </a:moveTo>
                  <a:lnTo>
                    <a:pt x="881980" y="1653072"/>
                  </a:lnTo>
                </a:path>
                <a:path w="3818254" h="1653539">
                  <a:moveTo>
                    <a:pt x="1300520" y="1609780"/>
                  </a:moveTo>
                  <a:lnTo>
                    <a:pt x="1300520" y="1653072"/>
                  </a:lnTo>
                </a:path>
                <a:path w="3818254" h="1653539">
                  <a:moveTo>
                    <a:pt x="1720663" y="1609780"/>
                  </a:moveTo>
                  <a:lnTo>
                    <a:pt x="1720663" y="1653072"/>
                  </a:lnTo>
                </a:path>
                <a:path w="3818254" h="1653539">
                  <a:moveTo>
                    <a:pt x="2140806" y="1609780"/>
                  </a:moveTo>
                  <a:lnTo>
                    <a:pt x="2140806" y="1653072"/>
                  </a:lnTo>
                </a:path>
                <a:path w="3818254" h="1653539">
                  <a:moveTo>
                    <a:pt x="2559346" y="1609780"/>
                  </a:moveTo>
                  <a:lnTo>
                    <a:pt x="2559346" y="1653072"/>
                  </a:lnTo>
                </a:path>
                <a:path w="3818254" h="1653539">
                  <a:moveTo>
                    <a:pt x="2979489" y="1609780"/>
                  </a:moveTo>
                  <a:lnTo>
                    <a:pt x="2979489" y="1653072"/>
                  </a:lnTo>
                </a:path>
                <a:path w="3818254" h="1653539">
                  <a:moveTo>
                    <a:pt x="3399633" y="1609780"/>
                  </a:moveTo>
                  <a:lnTo>
                    <a:pt x="3399633" y="1653072"/>
                  </a:lnTo>
                </a:path>
                <a:path w="3818254" h="1653539">
                  <a:moveTo>
                    <a:pt x="3818172" y="1609780"/>
                  </a:moveTo>
                  <a:lnTo>
                    <a:pt x="3818172" y="1653072"/>
                  </a:lnTo>
                </a:path>
              </a:pathLst>
            </a:custGeom>
            <a:ln w="9621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969541" y="3747748"/>
            <a:ext cx="33020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Calibri"/>
                <a:cs typeface="Calibri"/>
              </a:rPr>
              <a:t>$</a:t>
            </a:r>
            <a:r>
              <a:rPr sz="1050" dirty="0">
                <a:latin typeface="Calibri"/>
                <a:cs typeface="Calibri"/>
              </a:rPr>
              <a:t>0</a:t>
            </a:r>
            <a:r>
              <a:rPr sz="1050" spc="-10" dirty="0">
                <a:latin typeface="Calibri"/>
                <a:cs typeface="Calibri"/>
              </a:rPr>
              <a:t>.00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64857" y="3425463"/>
            <a:ext cx="63500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Calibri"/>
                <a:cs typeface="Calibri"/>
              </a:rPr>
              <a:t>$</a:t>
            </a:r>
            <a:r>
              <a:rPr sz="1050" dirty="0">
                <a:latin typeface="Calibri"/>
                <a:cs typeface="Calibri"/>
              </a:rPr>
              <a:t>5</a:t>
            </a:r>
            <a:r>
              <a:rPr sz="1050" spc="-5" dirty="0">
                <a:latin typeface="Calibri"/>
                <a:cs typeface="Calibri"/>
              </a:rPr>
              <a:t>0,000.</a:t>
            </a:r>
            <a:r>
              <a:rPr sz="1050" spc="5" dirty="0">
                <a:latin typeface="Calibri"/>
                <a:cs typeface="Calibri"/>
              </a:rPr>
              <a:t>0</a:t>
            </a:r>
            <a:r>
              <a:rPr sz="1050" spc="-5" dirty="0">
                <a:latin typeface="Calibri"/>
                <a:cs typeface="Calibri"/>
              </a:rPr>
              <a:t>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7185" y="3103179"/>
            <a:ext cx="70231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Calibri"/>
                <a:cs typeface="Calibri"/>
              </a:rPr>
              <a:t>$100,000.00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597185" y="2780854"/>
            <a:ext cx="70231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Calibri"/>
                <a:cs typeface="Calibri"/>
              </a:rPr>
              <a:t>$150,000.00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7185" y="2458248"/>
            <a:ext cx="702945" cy="1860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" dirty="0">
                <a:latin typeface="Calibri"/>
                <a:cs typeface="Calibri"/>
              </a:rPr>
              <a:t>$200,000.00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597185" y="2136017"/>
            <a:ext cx="702310" cy="185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50" spc="-5" dirty="0">
                <a:latin typeface="Calibri"/>
                <a:cs typeface="Calibri"/>
              </a:rPr>
              <a:t>$250,000.00</a:t>
            </a:r>
            <a:endParaRPr sz="1050">
              <a:latin typeface="Calibri"/>
              <a:cs typeface="Calibri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288596" y="3987781"/>
            <a:ext cx="3712845" cy="458470"/>
            <a:chOff x="1288596" y="3987781"/>
            <a:chExt cx="3712845" cy="458470"/>
          </a:xfrm>
        </p:grpSpPr>
        <p:pic>
          <p:nvPicPr>
            <p:cNvPr id="46" name="object 4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8596" y="3989119"/>
              <a:ext cx="788396" cy="377189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2152362" y="3999977"/>
              <a:ext cx="324485" cy="308610"/>
            </a:xfrm>
            <a:custGeom>
              <a:avLst/>
              <a:gdLst/>
              <a:ahLst/>
              <a:cxnLst/>
              <a:rect l="l" t="t" r="r" b="b"/>
              <a:pathLst>
                <a:path w="324485" h="308610">
                  <a:moveTo>
                    <a:pt x="49444" y="220979"/>
                  </a:moveTo>
                  <a:lnTo>
                    <a:pt x="34744" y="220979"/>
                  </a:lnTo>
                  <a:lnTo>
                    <a:pt x="29933" y="223519"/>
                  </a:lnTo>
                  <a:lnTo>
                    <a:pt x="24989" y="226059"/>
                  </a:lnTo>
                  <a:lnTo>
                    <a:pt x="20045" y="229869"/>
                  </a:lnTo>
                  <a:lnTo>
                    <a:pt x="14833" y="234949"/>
                  </a:lnTo>
                  <a:lnTo>
                    <a:pt x="1336" y="248919"/>
                  </a:lnTo>
                  <a:lnTo>
                    <a:pt x="668" y="248919"/>
                  </a:lnTo>
                  <a:lnTo>
                    <a:pt x="267" y="250189"/>
                  </a:lnTo>
                  <a:lnTo>
                    <a:pt x="0" y="252729"/>
                  </a:lnTo>
                  <a:lnTo>
                    <a:pt x="534" y="252729"/>
                  </a:lnTo>
                  <a:lnTo>
                    <a:pt x="55858" y="308609"/>
                  </a:lnTo>
                  <a:lnTo>
                    <a:pt x="60135" y="308609"/>
                  </a:lnTo>
                  <a:lnTo>
                    <a:pt x="60803" y="307339"/>
                  </a:lnTo>
                  <a:lnTo>
                    <a:pt x="72228" y="295909"/>
                  </a:lnTo>
                  <a:lnTo>
                    <a:pt x="59199" y="295909"/>
                  </a:lnTo>
                  <a:lnTo>
                    <a:pt x="12962" y="250189"/>
                  </a:lnTo>
                  <a:lnTo>
                    <a:pt x="20980" y="241299"/>
                  </a:lnTo>
                  <a:lnTo>
                    <a:pt x="25123" y="237489"/>
                  </a:lnTo>
                  <a:lnTo>
                    <a:pt x="28998" y="234949"/>
                  </a:lnTo>
                  <a:lnTo>
                    <a:pt x="40223" y="231139"/>
                  </a:lnTo>
                  <a:lnTo>
                    <a:pt x="69689" y="231139"/>
                  </a:lnTo>
                  <a:lnTo>
                    <a:pt x="68553" y="229869"/>
                  </a:lnTo>
                  <a:lnTo>
                    <a:pt x="63876" y="226059"/>
                  </a:lnTo>
                  <a:lnTo>
                    <a:pt x="59199" y="224789"/>
                  </a:lnTo>
                  <a:lnTo>
                    <a:pt x="54388" y="222249"/>
                  </a:lnTo>
                  <a:lnTo>
                    <a:pt x="49444" y="220979"/>
                  </a:lnTo>
                  <a:close/>
                </a:path>
                <a:path w="324485" h="308610">
                  <a:moveTo>
                    <a:pt x="69689" y="231139"/>
                  </a:moveTo>
                  <a:lnTo>
                    <a:pt x="40223" y="231139"/>
                  </a:lnTo>
                  <a:lnTo>
                    <a:pt x="47707" y="232409"/>
                  </a:lnTo>
                  <a:lnTo>
                    <a:pt x="54923" y="234949"/>
                  </a:lnTo>
                  <a:lnTo>
                    <a:pt x="61872" y="240029"/>
                  </a:lnTo>
                  <a:lnTo>
                    <a:pt x="65079" y="242569"/>
                  </a:lnTo>
                  <a:lnTo>
                    <a:pt x="69088" y="247649"/>
                  </a:lnTo>
                  <a:lnTo>
                    <a:pt x="72162" y="251459"/>
                  </a:lnTo>
                  <a:lnTo>
                    <a:pt x="74300" y="255269"/>
                  </a:lnTo>
                  <a:lnTo>
                    <a:pt x="76304" y="259079"/>
                  </a:lnTo>
                  <a:lnTo>
                    <a:pt x="77507" y="262889"/>
                  </a:lnTo>
                  <a:lnTo>
                    <a:pt x="77640" y="266699"/>
                  </a:lnTo>
                  <a:lnTo>
                    <a:pt x="77908" y="270509"/>
                  </a:lnTo>
                  <a:lnTo>
                    <a:pt x="77240" y="273049"/>
                  </a:lnTo>
                  <a:lnTo>
                    <a:pt x="75502" y="276859"/>
                  </a:lnTo>
                  <a:lnTo>
                    <a:pt x="73899" y="280669"/>
                  </a:lnTo>
                  <a:lnTo>
                    <a:pt x="71092" y="284479"/>
                  </a:lnTo>
                  <a:lnTo>
                    <a:pt x="67351" y="288289"/>
                  </a:lnTo>
                  <a:lnTo>
                    <a:pt x="59199" y="295909"/>
                  </a:lnTo>
                  <a:lnTo>
                    <a:pt x="72228" y="295909"/>
                  </a:lnTo>
                  <a:lnTo>
                    <a:pt x="78576" y="289559"/>
                  </a:lnTo>
                  <a:lnTo>
                    <a:pt x="82318" y="284479"/>
                  </a:lnTo>
                  <a:lnTo>
                    <a:pt x="87128" y="275589"/>
                  </a:lnTo>
                  <a:lnTo>
                    <a:pt x="88331" y="270509"/>
                  </a:lnTo>
                  <a:lnTo>
                    <a:pt x="88331" y="260349"/>
                  </a:lnTo>
                  <a:lnTo>
                    <a:pt x="87128" y="255269"/>
                  </a:lnTo>
                  <a:lnTo>
                    <a:pt x="82050" y="245109"/>
                  </a:lnTo>
                  <a:lnTo>
                    <a:pt x="78175" y="240029"/>
                  </a:lnTo>
                  <a:lnTo>
                    <a:pt x="73097" y="234949"/>
                  </a:lnTo>
                  <a:lnTo>
                    <a:pt x="69689" y="231139"/>
                  </a:lnTo>
                  <a:close/>
                </a:path>
                <a:path w="324485" h="308610">
                  <a:moveTo>
                    <a:pt x="120871" y="196849"/>
                  </a:moveTo>
                  <a:lnTo>
                    <a:pt x="103565" y="196849"/>
                  </a:lnTo>
                  <a:lnTo>
                    <a:pt x="105035" y="198119"/>
                  </a:lnTo>
                  <a:lnTo>
                    <a:pt x="106639" y="198119"/>
                  </a:lnTo>
                  <a:lnTo>
                    <a:pt x="108243" y="199389"/>
                  </a:lnTo>
                  <a:lnTo>
                    <a:pt x="113053" y="204469"/>
                  </a:lnTo>
                  <a:lnTo>
                    <a:pt x="104100" y="213359"/>
                  </a:lnTo>
                  <a:lnTo>
                    <a:pt x="101561" y="217169"/>
                  </a:lnTo>
                  <a:lnTo>
                    <a:pt x="97552" y="223519"/>
                  </a:lnTo>
                  <a:lnTo>
                    <a:pt x="96216" y="226059"/>
                  </a:lnTo>
                  <a:lnTo>
                    <a:pt x="94879" y="232409"/>
                  </a:lnTo>
                  <a:lnTo>
                    <a:pt x="95013" y="234949"/>
                  </a:lnTo>
                  <a:lnTo>
                    <a:pt x="102363" y="246379"/>
                  </a:lnTo>
                  <a:lnTo>
                    <a:pt x="104501" y="248919"/>
                  </a:lnTo>
                  <a:lnTo>
                    <a:pt x="106773" y="248919"/>
                  </a:lnTo>
                  <a:lnTo>
                    <a:pt x="108911" y="250189"/>
                  </a:lnTo>
                  <a:lnTo>
                    <a:pt x="115860" y="250189"/>
                  </a:lnTo>
                  <a:lnTo>
                    <a:pt x="118265" y="248919"/>
                  </a:lnTo>
                  <a:lnTo>
                    <a:pt x="125080" y="245109"/>
                  </a:lnTo>
                  <a:lnTo>
                    <a:pt x="127352" y="242569"/>
                  </a:lnTo>
                  <a:lnTo>
                    <a:pt x="129758" y="240029"/>
                  </a:lnTo>
                  <a:lnTo>
                    <a:pt x="112252" y="240029"/>
                  </a:lnTo>
                  <a:lnTo>
                    <a:pt x="109846" y="238759"/>
                  </a:lnTo>
                  <a:lnTo>
                    <a:pt x="107708" y="236219"/>
                  </a:lnTo>
                  <a:lnTo>
                    <a:pt x="106505" y="234949"/>
                  </a:lnTo>
                  <a:lnTo>
                    <a:pt x="105570" y="233679"/>
                  </a:lnTo>
                  <a:lnTo>
                    <a:pt x="105169" y="232409"/>
                  </a:lnTo>
                  <a:lnTo>
                    <a:pt x="104634" y="231139"/>
                  </a:lnTo>
                  <a:lnTo>
                    <a:pt x="104501" y="229869"/>
                  </a:lnTo>
                  <a:lnTo>
                    <a:pt x="104902" y="228599"/>
                  </a:lnTo>
                  <a:lnTo>
                    <a:pt x="105169" y="226059"/>
                  </a:lnTo>
                  <a:lnTo>
                    <a:pt x="109980" y="218439"/>
                  </a:lnTo>
                  <a:lnTo>
                    <a:pt x="111984" y="217169"/>
                  </a:lnTo>
                  <a:lnTo>
                    <a:pt x="118532" y="209549"/>
                  </a:lnTo>
                  <a:lnTo>
                    <a:pt x="133566" y="209549"/>
                  </a:lnTo>
                  <a:lnTo>
                    <a:pt x="120871" y="196849"/>
                  </a:lnTo>
                  <a:close/>
                </a:path>
                <a:path w="324485" h="308610">
                  <a:moveTo>
                    <a:pt x="133566" y="209549"/>
                  </a:moveTo>
                  <a:lnTo>
                    <a:pt x="118532" y="209549"/>
                  </a:lnTo>
                  <a:lnTo>
                    <a:pt x="127352" y="218439"/>
                  </a:lnTo>
                  <a:lnTo>
                    <a:pt x="127486" y="223519"/>
                  </a:lnTo>
                  <a:lnTo>
                    <a:pt x="117597" y="240029"/>
                  </a:lnTo>
                  <a:lnTo>
                    <a:pt x="129758" y="240029"/>
                  </a:lnTo>
                  <a:lnTo>
                    <a:pt x="131628" y="237489"/>
                  </a:lnTo>
                  <a:lnTo>
                    <a:pt x="132697" y="234949"/>
                  </a:lnTo>
                  <a:lnTo>
                    <a:pt x="133900" y="231139"/>
                  </a:lnTo>
                  <a:lnTo>
                    <a:pt x="134435" y="227329"/>
                  </a:lnTo>
                  <a:lnTo>
                    <a:pt x="134301" y="223519"/>
                  </a:lnTo>
                  <a:lnTo>
                    <a:pt x="145393" y="223519"/>
                  </a:lnTo>
                  <a:lnTo>
                    <a:pt x="145393" y="222249"/>
                  </a:lnTo>
                  <a:lnTo>
                    <a:pt x="145259" y="222249"/>
                  </a:lnTo>
                  <a:lnTo>
                    <a:pt x="144992" y="220979"/>
                  </a:lnTo>
                  <a:lnTo>
                    <a:pt x="133566" y="209549"/>
                  </a:lnTo>
                  <a:close/>
                </a:path>
                <a:path w="324485" h="308610">
                  <a:moveTo>
                    <a:pt x="145393" y="223519"/>
                  </a:moveTo>
                  <a:lnTo>
                    <a:pt x="134301" y="223519"/>
                  </a:lnTo>
                  <a:lnTo>
                    <a:pt x="138444" y="228599"/>
                  </a:lnTo>
                  <a:lnTo>
                    <a:pt x="140448" y="228599"/>
                  </a:lnTo>
                  <a:lnTo>
                    <a:pt x="142319" y="227329"/>
                  </a:lnTo>
                  <a:lnTo>
                    <a:pt x="142987" y="226059"/>
                  </a:lnTo>
                  <a:lnTo>
                    <a:pt x="143923" y="224789"/>
                  </a:lnTo>
                  <a:lnTo>
                    <a:pt x="144858" y="224789"/>
                  </a:lnTo>
                  <a:lnTo>
                    <a:pt x="145393" y="223519"/>
                  </a:lnTo>
                  <a:close/>
                </a:path>
                <a:path w="324485" h="308610">
                  <a:moveTo>
                    <a:pt x="81516" y="218439"/>
                  </a:moveTo>
                  <a:lnTo>
                    <a:pt x="78843" y="218439"/>
                  </a:lnTo>
                  <a:lnTo>
                    <a:pt x="79244" y="219709"/>
                  </a:lnTo>
                  <a:lnTo>
                    <a:pt x="81249" y="219709"/>
                  </a:lnTo>
                  <a:lnTo>
                    <a:pt x="81516" y="218439"/>
                  </a:lnTo>
                  <a:close/>
                </a:path>
                <a:path w="324485" h="308610">
                  <a:moveTo>
                    <a:pt x="82184" y="217169"/>
                  </a:moveTo>
                  <a:lnTo>
                    <a:pt x="76972" y="217169"/>
                  </a:lnTo>
                  <a:lnTo>
                    <a:pt x="77507" y="218439"/>
                  </a:lnTo>
                  <a:lnTo>
                    <a:pt x="81783" y="218439"/>
                  </a:lnTo>
                  <a:lnTo>
                    <a:pt x="82184" y="217169"/>
                  </a:lnTo>
                  <a:close/>
                </a:path>
                <a:path w="324485" h="308610">
                  <a:moveTo>
                    <a:pt x="104367" y="185419"/>
                  </a:moveTo>
                  <a:lnTo>
                    <a:pt x="99155" y="185419"/>
                  </a:lnTo>
                  <a:lnTo>
                    <a:pt x="96483" y="186689"/>
                  </a:lnTo>
                  <a:lnTo>
                    <a:pt x="93676" y="187959"/>
                  </a:lnTo>
                  <a:lnTo>
                    <a:pt x="91004" y="189229"/>
                  </a:lnTo>
                  <a:lnTo>
                    <a:pt x="85124" y="194309"/>
                  </a:lnTo>
                  <a:lnTo>
                    <a:pt x="83520" y="195579"/>
                  </a:lnTo>
                  <a:lnTo>
                    <a:pt x="82184" y="198119"/>
                  </a:lnTo>
                  <a:lnTo>
                    <a:pt x="80848" y="199389"/>
                  </a:lnTo>
                  <a:lnTo>
                    <a:pt x="79645" y="201929"/>
                  </a:lnTo>
                  <a:lnTo>
                    <a:pt x="78442" y="203199"/>
                  </a:lnTo>
                  <a:lnTo>
                    <a:pt x="77640" y="204469"/>
                  </a:lnTo>
                  <a:lnTo>
                    <a:pt x="76705" y="207009"/>
                  </a:lnTo>
                  <a:lnTo>
                    <a:pt x="76037" y="208279"/>
                  </a:lnTo>
                  <a:lnTo>
                    <a:pt x="75636" y="209549"/>
                  </a:lnTo>
                  <a:lnTo>
                    <a:pt x="75101" y="212089"/>
                  </a:lnTo>
                  <a:lnTo>
                    <a:pt x="74834" y="212089"/>
                  </a:lnTo>
                  <a:lnTo>
                    <a:pt x="74834" y="214629"/>
                  </a:lnTo>
                  <a:lnTo>
                    <a:pt x="74968" y="214629"/>
                  </a:lnTo>
                  <a:lnTo>
                    <a:pt x="75369" y="215899"/>
                  </a:lnTo>
                  <a:lnTo>
                    <a:pt x="75636" y="215899"/>
                  </a:lnTo>
                  <a:lnTo>
                    <a:pt x="76304" y="217169"/>
                  </a:lnTo>
                  <a:lnTo>
                    <a:pt x="82451" y="217169"/>
                  </a:lnTo>
                  <a:lnTo>
                    <a:pt x="82852" y="215899"/>
                  </a:lnTo>
                  <a:lnTo>
                    <a:pt x="83253" y="213359"/>
                  </a:lnTo>
                  <a:lnTo>
                    <a:pt x="83788" y="212089"/>
                  </a:lnTo>
                  <a:lnTo>
                    <a:pt x="84456" y="210819"/>
                  </a:lnTo>
                  <a:lnTo>
                    <a:pt x="85258" y="208279"/>
                  </a:lnTo>
                  <a:lnTo>
                    <a:pt x="86193" y="207009"/>
                  </a:lnTo>
                  <a:lnTo>
                    <a:pt x="87262" y="204469"/>
                  </a:lnTo>
                  <a:lnTo>
                    <a:pt x="88732" y="203199"/>
                  </a:lnTo>
                  <a:lnTo>
                    <a:pt x="92340" y="199389"/>
                  </a:lnTo>
                  <a:lnTo>
                    <a:pt x="94077" y="198119"/>
                  </a:lnTo>
                  <a:lnTo>
                    <a:pt x="97285" y="196849"/>
                  </a:lnTo>
                  <a:lnTo>
                    <a:pt x="120871" y="196849"/>
                  </a:lnTo>
                  <a:lnTo>
                    <a:pt x="114523" y="190499"/>
                  </a:lnTo>
                  <a:lnTo>
                    <a:pt x="104367" y="185419"/>
                  </a:lnTo>
                  <a:close/>
                </a:path>
                <a:path w="324485" h="308610">
                  <a:moveTo>
                    <a:pt x="119735" y="162559"/>
                  </a:moveTo>
                  <a:lnTo>
                    <a:pt x="118666" y="162559"/>
                  </a:lnTo>
                  <a:lnTo>
                    <a:pt x="117864" y="163829"/>
                  </a:lnTo>
                  <a:lnTo>
                    <a:pt x="116795" y="163829"/>
                  </a:lnTo>
                  <a:lnTo>
                    <a:pt x="116127" y="165099"/>
                  </a:lnTo>
                  <a:lnTo>
                    <a:pt x="115459" y="165099"/>
                  </a:lnTo>
                  <a:lnTo>
                    <a:pt x="114523" y="166369"/>
                  </a:lnTo>
                  <a:lnTo>
                    <a:pt x="113855" y="166369"/>
                  </a:lnTo>
                  <a:lnTo>
                    <a:pt x="113321" y="167639"/>
                  </a:lnTo>
                  <a:lnTo>
                    <a:pt x="112786" y="167639"/>
                  </a:lnTo>
                  <a:lnTo>
                    <a:pt x="112385" y="168909"/>
                  </a:lnTo>
                  <a:lnTo>
                    <a:pt x="111851" y="168909"/>
                  </a:lnTo>
                  <a:lnTo>
                    <a:pt x="111583" y="170179"/>
                  </a:lnTo>
                  <a:lnTo>
                    <a:pt x="111717" y="170179"/>
                  </a:lnTo>
                  <a:lnTo>
                    <a:pt x="111984" y="171449"/>
                  </a:lnTo>
                  <a:lnTo>
                    <a:pt x="112920" y="171449"/>
                  </a:lnTo>
                  <a:lnTo>
                    <a:pt x="113321" y="172719"/>
                  </a:lnTo>
                  <a:lnTo>
                    <a:pt x="114523" y="172719"/>
                  </a:lnTo>
                  <a:lnTo>
                    <a:pt x="168378" y="198119"/>
                  </a:lnTo>
                  <a:lnTo>
                    <a:pt x="171050" y="198119"/>
                  </a:lnTo>
                  <a:lnTo>
                    <a:pt x="171718" y="196849"/>
                  </a:lnTo>
                  <a:lnTo>
                    <a:pt x="173055" y="195579"/>
                  </a:lnTo>
                  <a:lnTo>
                    <a:pt x="173857" y="195579"/>
                  </a:lnTo>
                  <a:lnTo>
                    <a:pt x="175727" y="193039"/>
                  </a:lnTo>
                  <a:lnTo>
                    <a:pt x="176396" y="193039"/>
                  </a:lnTo>
                  <a:lnTo>
                    <a:pt x="176930" y="191769"/>
                  </a:lnTo>
                  <a:lnTo>
                    <a:pt x="177598" y="191769"/>
                  </a:lnTo>
                  <a:lnTo>
                    <a:pt x="177999" y="190499"/>
                  </a:lnTo>
                  <a:lnTo>
                    <a:pt x="178534" y="189229"/>
                  </a:lnTo>
                  <a:lnTo>
                    <a:pt x="178667" y="189229"/>
                  </a:lnTo>
                  <a:lnTo>
                    <a:pt x="178667" y="187959"/>
                  </a:lnTo>
                  <a:lnTo>
                    <a:pt x="178266" y="187959"/>
                  </a:lnTo>
                  <a:lnTo>
                    <a:pt x="177668" y="186689"/>
                  </a:lnTo>
                  <a:lnTo>
                    <a:pt x="166908" y="186689"/>
                  </a:lnTo>
                  <a:lnTo>
                    <a:pt x="166239" y="185419"/>
                  </a:lnTo>
                  <a:lnTo>
                    <a:pt x="120403" y="163829"/>
                  </a:lnTo>
                  <a:lnTo>
                    <a:pt x="119735" y="162559"/>
                  </a:lnTo>
                  <a:close/>
                </a:path>
                <a:path w="324485" h="308610">
                  <a:moveTo>
                    <a:pt x="152208" y="132079"/>
                  </a:moveTo>
                  <a:lnTo>
                    <a:pt x="149001" y="132079"/>
                  </a:lnTo>
                  <a:lnTo>
                    <a:pt x="147932" y="133349"/>
                  </a:lnTo>
                  <a:lnTo>
                    <a:pt x="146729" y="134619"/>
                  </a:lnTo>
                  <a:lnTo>
                    <a:pt x="145794" y="134619"/>
                  </a:lnTo>
                  <a:lnTo>
                    <a:pt x="145259" y="135889"/>
                  </a:lnTo>
                  <a:lnTo>
                    <a:pt x="144724" y="135889"/>
                  </a:lnTo>
                  <a:lnTo>
                    <a:pt x="144324" y="137159"/>
                  </a:lnTo>
                  <a:lnTo>
                    <a:pt x="143923" y="137159"/>
                  </a:lnTo>
                  <a:lnTo>
                    <a:pt x="143522" y="138429"/>
                  </a:lnTo>
                  <a:lnTo>
                    <a:pt x="143655" y="138429"/>
                  </a:lnTo>
                  <a:lnTo>
                    <a:pt x="143655" y="139699"/>
                  </a:lnTo>
                  <a:lnTo>
                    <a:pt x="143923" y="139699"/>
                  </a:lnTo>
                  <a:lnTo>
                    <a:pt x="166507" y="185419"/>
                  </a:lnTo>
                  <a:lnTo>
                    <a:pt x="166908" y="186689"/>
                  </a:lnTo>
                  <a:lnTo>
                    <a:pt x="177668" y="186689"/>
                  </a:lnTo>
                  <a:lnTo>
                    <a:pt x="153143" y="134619"/>
                  </a:lnTo>
                  <a:lnTo>
                    <a:pt x="152742" y="133349"/>
                  </a:lnTo>
                  <a:lnTo>
                    <a:pt x="152475" y="133349"/>
                  </a:lnTo>
                  <a:lnTo>
                    <a:pt x="152208" y="132079"/>
                  </a:lnTo>
                  <a:close/>
                </a:path>
                <a:path w="324485" h="308610">
                  <a:moveTo>
                    <a:pt x="194436" y="92709"/>
                  </a:moveTo>
                  <a:lnTo>
                    <a:pt x="190828" y="93979"/>
                  </a:lnTo>
                  <a:lnTo>
                    <a:pt x="183879" y="96519"/>
                  </a:lnTo>
                  <a:lnTo>
                    <a:pt x="180405" y="99059"/>
                  </a:lnTo>
                  <a:lnTo>
                    <a:pt x="173456" y="106679"/>
                  </a:lnTo>
                  <a:lnTo>
                    <a:pt x="170917" y="109219"/>
                  </a:lnTo>
                  <a:lnTo>
                    <a:pt x="169447" y="113029"/>
                  </a:lnTo>
                  <a:lnTo>
                    <a:pt x="167843" y="116839"/>
                  </a:lnTo>
                  <a:lnTo>
                    <a:pt x="167308" y="120649"/>
                  </a:lnTo>
                  <a:lnTo>
                    <a:pt x="193233" y="157479"/>
                  </a:lnTo>
                  <a:lnTo>
                    <a:pt x="196708" y="157479"/>
                  </a:lnTo>
                  <a:lnTo>
                    <a:pt x="204058" y="158749"/>
                  </a:lnTo>
                  <a:lnTo>
                    <a:pt x="207532" y="157479"/>
                  </a:lnTo>
                  <a:lnTo>
                    <a:pt x="211140" y="156209"/>
                  </a:lnTo>
                  <a:lnTo>
                    <a:pt x="214615" y="154939"/>
                  </a:lnTo>
                  <a:lnTo>
                    <a:pt x="218089" y="152399"/>
                  </a:lnTo>
                  <a:lnTo>
                    <a:pt x="221564" y="148589"/>
                  </a:lnTo>
                  <a:lnTo>
                    <a:pt x="223301" y="147319"/>
                  </a:lnTo>
                  <a:lnTo>
                    <a:pt x="198178" y="147319"/>
                  </a:lnTo>
                  <a:lnTo>
                    <a:pt x="195772" y="146049"/>
                  </a:lnTo>
                  <a:lnTo>
                    <a:pt x="190962" y="142239"/>
                  </a:lnTo>
                  <a:lnTo>
                    <a:pt x="188556" y="140969"/>
                  </a:lnTo>
                  <a:lnTo>
                    <a:pt x="177331" y="120649"/>
                  </a:lnTo>
                  <a:lnTo>
                    <a:pt x="177598" y="118109"/>
                  </a:lnTo>
                  <a:lnTo>
                    <a:pt x="192966" y="104139"/>
                  </a:lnTo>
                  <a:lnTo>
                    <a:pt x="219559" y="104139"/>
                  </a:lnTo>
                  <a:lnTo>
                    <a:pt x="216085" y="101599"/>
                  </a:lnTo>
                  <a:lnTo>
                    <a:pt x="212477" y="99059"/>
                  </a:lnTo>
                  <a:lnTo>
                    <a:pt x="205260" y="95249"/>
                  </a:lnTo>
                  <a:lnTo>
                    <a:pt x="201652" y="93979"/>
                  </a:lnTo>
                  <a:lnTo>
                    <a:pt x="194436" y="92709"/>
                  </a:lnTo>
                  <a:close/>
                </a:path>
                <a:path w="324485" h="308610">
                  <a:moveTo>
                    <a:pt x="219559" y="104139"/>
                  </a:moveTo>
                  <a:lnTo>
                    <a:pt x="200316" y="104139"/>
                  </a:lnTo>
                  <a:lnTo>
                    <a:pt x="202721" y="105409"/>
                  </a:lnTo>
                  <a:lnTo>
                    <a:pt x="207532" y="109219"/>
                  </a:lnTo>
                  <a:lnTo>
                    <a:pt x="221163" y="130809"/>
                  </a:lnTo>
                  <a:lnTo>
                    <a:pt x="221029" y="132079"/>
                  </a:lnTo>
                  <a:lnTo>
                    <a:pt x="220094" y="134619"/>
                  </a:lnTo>
                  <a:lnTo>
                    <a:pt x="219292" y="137159"/>
                  </a:lnTo>
                  <a:lnTo>
                    <a:pt x="205528" y="147319"/>
                  </a:lnTo>
                  <a:lnTo>
                    <a:pt x="223301" y="147319"/>
                  </a:lnTo>
                  <a:lnTo>
                    <a:pt x="225038" y="146049"/>
                  </a:lnTo>
                  <a:lnTo>
                    <a:pt x="227577" y="142239"/>
                  </a:lnTo>
                  <a:lnTo>
                    <a:pt x="230517" y="134619"/>
                  </a:lnTo>
                  <a:lnTo>
                    <a:pt x="231185" y="130809"/>
                  </a:lnTo>
                  <a:lnTo>
                    <a:pt x="230784" y="126999"/>
                  </a:lnTo>
                  <a:lnTo>
                    <a:pt x="230517" y="123189"/>
                  </a:lnTo>
                  <a:lnTo>
                    <a:pt x="229448" y="119379"/>
                  </a:lnTo>
                  <a:lnTo>
                    <a:pt x="227444" y="115569"/>
                  </a:lnTo>
                  <a:lnTo>
                    <a:pt x="225573" y="111759"/>
                  </a:lnTo>
                  <a:lnTo>
                    <a:pt x="222900" y="107949"/>
                  </a:lnTo>
                  <a:lnTo>
                    <a:pt x="219559" y="104139"/>
                  </a:lnTo>
                  <a:close/>
                </a:path>
                <a:path w="324485" h="308610">
                  <a:moveTo>
                    <a:pt x="150471" y="130809"/>
                  </a:moveTo>
                  <a:lnTo>
                    <a:pt x="150203" y="132079"/>
                  </a:lnTo>
                  <a:lnTo>
                    <a:pt x="151005" y="132079"/>
                  </a:lnTo>
                  <a:lnTo>
                    <a:pt x="150471" y="130809"/>
                  </a:lnTo>
                  <a:close/>
                </a:path>
                <a:path w="324485" h="308610">
                  <a:moveTo>
                    <a:pt x="198311" y="45719"/>
                  </a:moveTo>
                  <a:lnTo>
                    <a:pt x="194971" y="45719"/>
                  </a:lnTo>
                  <a:lnTo>
                    <a:pt x="193768" y="46989"/>
                  </a:lnTo>
                  <a:lnTo>
                    <a:pt x="192966" y="48259"/>
                  </a:lnTo>
                  <a:lnTo>
                    <a:pt x="192298" y="48259"/>
                  </a:lnTo>
                  <a:lnTo>
                    <a:pt x="191630" y="49529"/>
                  </a:lnTo>
                  <a:lnTo>
                    <a:pt x="190828" y="50799"/>
                  </a:lnTo>
                  <a:lnTo>
                    <a:pt x="190293" y="50799"/>
                  </a:lnTo>
                  <a:lnTo>
                    <a:pt x="190160" y="52069"/>
                  </a:lnTo>
                  <a:lnTo>
                    <a:pt x="190427" y="52069"/>
                  </a:lnTo>
                  <a:lnTo>
                    <a:pt x="252032" y="114299"/>
                  </a:lnTo>
                  <a:lnTo>
                    <a:pt x="254838" y="114299"/>
                  </a:lnTo>
                  <a:lnTo>
                    <a:pt x="255907" y="113029"/>
                  </a:lnTo>
                  <a:lnTo>
                    <a:pt x="256576" y="113029"/>
                  </a:lnTo>
                  <a:lnTo>
                    <a:pt x="257244" y="111759"/>
                  </a:lnTo>
                  <a:lnTo>
                    <a:pt x="258046" y="111759"/>
                  </a:lnTo>
                  <a:lnTo>
                    <a:pt x="258580" y="110489"/>
                  </a:lnTo>
                  <a:lnTo>
                    <a:pt x="259115" y="110489"/>
                  </a:lnTo>
                  <a:lnTo>
                    <a:pt x="259516" y="109219"/>
                  </a:lnTo>
                  <a:lnTo>
                    <a:pt x="259783" y="109219"/>
                  </a:lnTo>
                  <a:lnTo>
                    <a:pt x="260184" y="107949"/>
                  </a:lnTo>
                  <a:lnTo>
                    <a:pt x="260050" y="107949"/>
                  </a:lnTo>
                  <a:lnTo>
                    <a:pt x="260050" y="106679"/>
                  </a:lnTo>
                  <a:lnTo>
                    <a:pt x="259649" y="106679"/>
                  </a:lnTo>
                  <a:lnTo>
                    <a:pt x="198311" y="45719"/>
                  </a:lnTo>
                  <a:close/>
                </a:path>
                <a:path w="324485" h="308610">
                  <a:moveTo>
                    <a:pt x="239604" y="43179"/>
                  </a:moveTo>
                  <a:lnTo>
                    <a:pt x="237600" y="43179"/>
                  </a:lnTo>
                  <a:lnTo>
                    <a:pt x="237065" y="44449"/>
                  </a:lnTo>
                  <a:lnTo>
                    <a:pt x="235996" y="44449"/>
                  </a:lnTo>
                  <a:lnTo>
                    <a:pt x="235328" y="45719"/>
                  </a:lnTo>
                  <a:lnTo>
                    <a:pt x="234660" y="45719"/>
                  </a:lnTo>
                  <a:lnTo>
                    <a:pt x="233858" y="46989"/>
                  </a:lnTo>
                  <a:lnTo>
                    <a:pt x="233323" y="46989"/>
                  </a:lnTo>
                  <a:lnTo>
                    <a:pt x="232789" y="48259"/>
                  </a:lnTo>
                  <a:lnTo>
                    <a:pt x="232388" y="48259"/>
                  </a:lnTo>
                  <a:lnTo>
                    <a:pt x="232121" y="49529"/>
                  </a:lnTo>
                  <a:lnTo>
                    <a:pt x="231720" y="50799"/>
                  </a:lnTo>
                  <a:lnTo>
                    <a:pt x="232254" y="50799"/>
                  </a:lnTo>
                  <a:lnTo>
                    <a:pt x="273547" y="92709"/>
                  </a:lnTo>
                  <a:lnTo>
                    <a:pt x="276353" y="92709"/>
                  </a:lnTo>
                  <a:lnTo>
                    <a:pt x="277422" y="91439"/>
                  </a:lnTo>
                  <a:lnTo>
                    <a:pt x="278091" y="91439"/>
                  </a:lnTo>
                  <a:lnTo>
                    <a:pt x="278759" y="90169"/>
                  </a:lnTo>
                  <a:lnTo>
                    <a:pt x="280229" y="88899"/>
                  </a:lnTo>
                  <a:lnTo>
                    <a:pt x="281030" y="87629"/>
                  </a:lnTo>
                  <a:lnTo>
                    <a:pt x="281298" y="87629"/>
                  </a:lnTo>
                  <a:lnTo>
                    <a:pt x="281699" y="86359"/>
                  </a:lnTo>
                  <a:lnTo>
                    <a:pt x="281431" y="85089"/>
                  </a:lnTo>
                  <a:lnTo>
                    <a:pt x="281164" y="85089"/>
                  </a:lnTo>
                  <a:lnTo>
                    <a:pt x="239871" y="44449"/>
                  </a:lnTo>
                  <a:lnTo>
                    <a:pt x="239604" y="43179"/>
                  </a:lnTo>
                  <a:close/>
                </a:path>
                <a:path w="324485" h="308610">
                  <a:moveTo>
                    <a:pt x="294661" y="0"/>
                  </a:moveTo>
                  <a:lnTo>
                    <a:pt x="287445" y="0"/>
                  </a:lnTo>
                  <a:lnTo>
                    <a:pt x="283837" y="1269"/>
                  </a:lnTo>
                  <a:lnTo>
                    <a:pt x="280362" y="2539"/>
                  </a:lnTo>
                  <a:lnTo>
                    <a:pt x="276754" y="3809"/>
                  </a:lnTo>
                  <a:lnTo>
                    <a:pt x="273280" y="6349"/>
                  </a:lnTo>
                  <a:lnTo>
                    <a:pt x="266464" y="12699"/>
                  </a:lnTo>
                  <a:lnTo>
                    <a:pt x="263925" y="16509"/>
                  </a:lnTo>
                  <a:lnTo>
                    <a:pt x="262455" y="20319"/>
                  </a:lnTo>
                  <a:lnTo>
                    <a:pt x="260852" y="24129"/>
                  </a:lnTo>
                  <a:lnTo>
                    <a:pt x="260495" y="26669"/>
                  </a:lnTo>
                  <a:lnTo>
                    <a:pt x="260406" y="29209"/>
                  </a:lnTo>
                  <a:lnTo>
                    <a:pt x="260852" y="35559"/>
                  </a:lnTo>
                  <a:lnTo>
                    <a:pt x="279026" y="59689"/>
                  </a:lnTo>
                  <a:lnTo>
                    <a:pt x="282500" y="62229"/>
                  </a:lnTo>
                  <a:lnTo>
                    <a:pt x="289717" y="64769"/>
                  </a:lnTo>
                  <a:lnTo>
                    <a:pt x="296933" y="66039"/>
                  </a:lnTo>
                  <a:lnTo>
                    <a:pt x="304149" y="63500"/>
                  </a:lnTo>
                  <a:lnTo>
                    <a:pt x="307624" y="62230"/>
                  </a:lnTo>
                  <a:lnTo>
                    <a:pt x="311098" y="59690"/>
                  </a:lnTo>
                  <a:lnTo>
                    <a:pt x="314439" y="55880"/>
                  </a:lnTo>
                  <a:lnTo>
                    <a:pt x="315642" y="54610"/>
                  </a:lnTo>
                  <a:lnTo>
                    <a:pt x="293592" y="54609"/>
                  </a:lnTo>
                  <a:lnTo>
                    <a:pt x="291187" y="53339"/>
                  </a:lnTo>
                  <a:lnTo>
                    <a:pt x="288781" y="53339"/>
                  </a:lnTo>
                  <a:lnTo>
                    <a:pt x="283970" y="49529"/>
                  </a:lnTo>
                  <a:lnTo>
                    <a:pt x="281565" y="48259"/>
                  </a:lnTo>
                  <a:lnTo>
                    <a:pt x="279293" y="45719"/>
                  </a:lnTo>
                  <a:lnTo>
                    <a:pt x="270340" y="27939"/>
                  </a:lnTo>
                  <a:lnTo>
                    <a:pt x="270473" y="25399"/>
                  </a:lnTo>
                  <a:lnTo>
                    <a:pt x="271409" y="22859"/>
                  </a:lnTo>
                  <a:lnTo>
                    <a:pt x="272211" y="20319"/>
                  </a:lnTo>
                  <a:lnTo>
                    <a:pt x="273681" y="19049"/>
                  </a:lnTo>
                  <a:lnTo>
                    <a:pt x="275952" y="16509"/>
                  </a:lnTo>
                  <a:lnTo>
                    <a:pt x="278358" y="13969"/>
                  </a:lnTo>
                  <a:lnTo>
                    <a:pt x="285975" y="10159"/>
                  </a:lnTo>
                  <a:lnTo>
                    <a:pt x="311276" y="10160"/>
                  </a:lnTo>
                  <a:lnTo>
                    <a:pt x="308960" y="7620"/>
                  </a:lnTo>
                  <a:lnTo>
                    <a:pt x="305485" y="5080"/>
                  </a:lnTo>
                  <a:lnTo>
                    <a:pt x="298269" y="1270"/>
                  </a:lnTo>
                  <a:lnTo>
                    <a:pt x="294661" y="0"/>
                  </a:lnTo>
                  <a:close/>
                </a:path>
                <a:path w="324485" h="308610">
                  <a:moveTo>
                    <a:pt x="311276" y="10160"/>
                  </a:moveTo>
                  <a:lnTo>
                    <a:pt x="288380" y="10159"/>
                  </a:lnTo>
                  <a:lnTo>
                    <a:pt x="290919" y="11430"/>
                  </a:lnTo>
                  <a:lnTo>
                    <a:pt x="293325" y="11430"/>
                  </a:lnTo>
                  <a:lnTo>
                    <a:pt x="300541" y="15240"/>
                  </a:lnTo>
                  <a:lnTo>
                    <a:pt x="302946" y="17780"/>
                  </a:lnTo>
                  <a:lnTo>
                    <a:pt x="305084" y="20320"/>
                  </a:lnTo>
                  <a:lnTo>
                    <a:pt x="307490" y="22860"/>
                  </a:lnTo>
                  <a:lnTo>
                    <a:pt x="309494" y="25400"/>
                  </a:lnTo>
                  <a:lnTo>
                    <a:pt x="312434" y="29210"/>
                  </a:lnTo>
                  <a:lnTo>
                    <a:pt x="313370" y="31750"/>
                  </a:lnTo>
                  <a:lnTo>
                    <a:pt x="314172" y="36830"/>
                  </a:lnTo>
                  <a:lnTo>
                    <a:pt x="313904" y="39370"/>
                  </a:lnTo>
                  <a:lnTo>
                    <a:pt x="298536" y="54609"/>
                  </a:lnTo>
                  <a:lnTo>
                    <a:pt x="315642" y="54610"/>
                  </a:lnTo>
                  <a:lnTo>
                    <a:pt x="324060" y="36830"/>
                  </a:lnTo>
                  <a:lnTo>
                    <a:pt x="323526" y="29210"/>
                  </a:lnTo>
                  <a:lnTo>
                    <a:pt x="322457" y="25400"/>
                  </a:lnTo>
                  <a:lnTo>
                    <a:pt x="318448" y="19050"/>
                  </a:lnTo>
                  <a:lnTo>
                    <a:pt x="315909" y="15240"/>
                  </a:lnTo>
                  <a:lnTo>
                    <a:pt x="311276" y="10160"/>
                  </a:lnTo>
                  <a:close/>
                </a:path>
                <a:path w="324485" h="308610">
                  <a:moveTo>
                    <a:pt x="197777" y="44449"/>
                  </a:moveTo>
                  <a:lnTo>
                    <a:pt x="196307" y="44449"/>
                  </a:lnTo>
                  <a:lnTo>
                    <a:pt x="195505" y="45719"/>
                  </a:lnTo>
                  <a:lnTo>
                    <a:pt x="198044" y="45719"/>
                  </a:lnTo>
                  <a:lnTo>
                    <a:pt x="197777" y="44449"/>
                  </a:lnTo>
                  <a:close/>
                </a:path>
                <a:path w="324485" h="308610">
                  <a:moveTo>
                    <a:pt x="225038" y="26669"/>
                  </a:moveTo>
                  <a:lnTo>
                    <a:pt x="220895" y="26669"/>
                  </a:lnTo>
                  <a:lnTo>
                    <a:pt x="219425" y="27939"/>
                  </a:lnTo>
                  <a:lnTo>
                    <a:pt x="217555" y="29209"/>
                  </a:lnTo>
                  <a:lnTo>
                    <a:pt x="215817" y="30479"/>
                  </a:lnTo>
                  <a:lnTo>
                    <a:pt x="214882" y="33019"/>
                  </a:lnTo>
                  <a:lnTo>
                    <a:pt x="214882" y="34289"/>
                  </a:lnTo>
                  <a:lnTo>
                    <a:pt x="214748" y="35559"/>
                  </a:lnTo>
                  <a:lnTo>
                    <a:pt x="215684" y="36829"/>
                  </a:lnTo>
                  <a:lnTo>
                    <a:pt x="219158" y="40639"/>
                  </a:lnTo>
                  <a:lnTo>
                    <a:pt x="224771" y="40639"/>
                  </a:lnTo>
                  <a:lnTo>
                    <a:pt x="226642" y="38099"/>
                  </a:lnTo>
                  <a:lnTo>
                    <a:pt x="228379" y="36829"/>
                  </a:lnTo>
                  <a:lnTo>
                    <a:pt x="229314" y="35559"/>
                  </a:lnTo>
                  <a:lnTo>
                    <a:pt x="229314" y="33019"/>
                  </a:lnTo>
                  <a:lnTo>
                    <a:pt x="229448" y="31749"/>
                  </a:lnTo>
                  <a:lnTo>
                    <a:pt x="228513" y="30479"/>
                  </a:lnTo>
                  <a:lnTo>
                    <a:pt x="226775" y="29209"/>
                  </a:lnTo>
                  <a:lnTo>
                    <a:pt x="225038" y="26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644667" y="3987781"/>
              <a:ext cx="247622" cy="248919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61111" y="4000776"/>
              <a:ext cx="361611" cy="339089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34398" y="3989624"/>
              <a:ext cx="627542" cy="456052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240784" y="3999944"/>
              <a:ext cx="760641" cy="400049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1615792" y="1757880"/>
            <a:ext cx="2623820" cy="3143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900" b="1" spc="-40" dirty="0">
                <a:latin typeface="Calibri"/>
                <a:cs typeface="Calibri"/>
              </a:rPr>
              <a:t>Total</a:t>
            </a:r>
            <a:r>
              <a:rPr sz="1900" b="1" spc="-35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Sales</a:t>
            </a:r>
            <a:r>
              <a:rPr sz="1900" b="1" spc="-35" dirty="0">
                <a:latin typeface="Calibri"/>
                <a:cs typeface="Calibri"/>
              </a:rPr>
              <a:t> </a:t>
            </a:r>
            <a:r>
              <a:rPr sz="1900" b="1" spc="-10" dirty="0">
                <a:latin typeface="Calibri"/>
                <a:cs typeface="Calibri"/>
              </a:rPr>
              <a:t>by</a:t>
            </a:r>
            <a:r>
              <a:rPr sz="1900" b="1" spc="-25" dirty="0">
                <a:latin typeface="Calibri"/>
                <a:cs typeface="Calibri"/>
              </a:rPr>
              <a:t> </a:t>
            </a:r>
            <a:r>
              <a:rPr sz="1900" b="1" spc="-5" dirty="0">
                <a:latin typeface="Calibri"/>
                <a:cs typeface="Calibri"/>
              </a:rPr>
              <a:t>Salesperson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522970" y="1681143"/>
            <a:ext cx="4811395" cy="2886710"/>
          </a:xfrm>
          <a:custGeom>
            <a:avLst/>
            <a:gdLst/>
            <a:ahLst/>
            <a:cxnLst/>
            <a:rect l="l" t="t" r="r" b="b"/>
            <a:pathLst>
              <a:path w="4811395" h="2886710">
                <a:moveTo>
                  <a:pt x="0" y="2886132"/>
                </a:moveTo>
                <a:lnTo>
                  <a:pt x="4810801" y="2886132"/>
                </a:lnTo>
                <a:lnTo>
                  <a:pt x="4810801" y="0"/>
                </a:lnTo>
                <a:lnTo>
                  <a:pt x="0" y="0"/>
                </a:lnTo>
                <a:lnTo>
                  <a:pt x="0" y="2886132"/>
                </a:lnTo>
                <a:close/>
              </a:path>
            </a:pathLst>
          </a:custGeom>
          <a:ln w="9620">
            <a:solidFill>
              <a:srgbClr val="8585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6797" y="386588"/>
            <a:ext cx="467423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Example:</a:t>
            </a:r>
            <a:r>
              <a:rPr spc="-145" dirty="0"/>
              <a:t> </a:t>
            </a:r>
            <a:r>
              <a:rPr dirty="0"/>
              <a:t>The</a:t>
            </a:r>
            <a:r>
              <a:rPr spc="-30" dirty="0"/>
              <a:t> </a:t>
            </a:r>
            <a:r>
              <a:rPr dirty="0"/>
              <a:t>Grid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920483" y="3870991"/>
            <a:ext cx="4782820" cy="2839085"/>
            <a:chOff x="6920483" y="3870991"/>
            <a:chExt cx="4782820" cy="2839085"/>
          </a:xfrm>
        </p:grpSpPr>
        <p:sp>
          <p:nvSpPr>
            <p:cNvPr id="4" name="object 4"/>
            <p:cNvSpPr/>
            <p:nvPr/>
          </p:nvSpPr>
          <p:spPr>
            <a:xfrm>
              <a:off x="6920483" y="3870991"/>
              <a:ext cx="4782820" cy="2839085"/>
            </a:xfrm>
            <a:custGeom>
              <a:avLst/>
              <a:gdLst/>
              <a:ahLst/>
              <a:cxnLst/>
              <a:rect l="l" t="t" r="r" b="b"/>
              <a:pathLst>
                <a:path w="4782820" h="2839084">
                  <a:moveTo>
                    <a:pt x="4782311" y="0"/>
                  </a:moveTo>
                  <a:lnTo>
                    <a:pt x="0" y="0"/>
                  </a:lnTo>
                  <a:lnTo>
                    <a:pt x="0" y="2839036"/>
                  </a:lnTo>
                  <a:lnTo>
                    <a:pt x="4782312" y="2839036"/>
                  </a:lnTo>
                  <a:lnTo>
                    <a:pt x="478231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570578" y="4395460"/>
              <a:ext cx="3869690" cy="2002789"/>
            </a:xfrm>
            <a:custGeom>
              <a:avLst/>
              <a:gdLst/>
              <a:ahLst/>
              <a:cxnLst/>
              <a:rect l="l" t="t" r="r" b="b"/>
              <a:pathLst>
                <a:path w="3869690" h="2002789">
                  <a:moveTo>
                    <a:pt x="3869189" y="0"/>
                  </a:moveTo>
                  <a:lnTo>
                    <a:pt x="0" y="0"/>
                  </a:lnTo>
                  <a:lnTo>
                    <a:pt x="0" y="2002268"/>
                  </a:lnTo>
                  <a:lnTo>
                    <a:pt x="3869189" y="2002268"/>
                  </a:lnTo>
                  <a:lnTo>
                    <a:pt x="3869189" y="0"/>
                  </a:lnTo>
                  <a:close/>
                </a:path>
              </a:pathLst>
            </a:custGeom>
            <a:solidFill>
              <a:srgbClr val="3E3E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570578" y="4444795"/>
              <a:ext cx="3869690" cy="1903730"/>
            </a:xfrm>
            <a:custGeom>
              <a:avLst/>
              <a:gdLst/>
              <a:ahLst/>
              <a:cxnLst/>
              <a:rect l="l" t="t" r="r" b="b"/>
              <a:pathLst>
                <a:path w="3869690" h="1903729">
                  <a:moveTo>
                    <a:pt x="0" y="1903624"/>
                  </a:moveTo>
                  <a:lnTo>
                    <a:pt x="3869189" y="1903624"/>
                  </a:lnTo>
                </a:path>
                <a:path w="3869690" h="1903729">
                  <a:moveTo>
                    <a:pt x="0" y="1852820"/>
                  </a:moveTo>
                  <a:lnTo>
                    <a:pt x="3869189" y="1852820"/>
                  </a:lnTo>
                </a:path>
                <a:path w="3869690" h="1903729">
                  <a:moveTo>
                    <a:pt x="0" y="1803510"/>
                  </a:moveTo>
                  <a:lnTo>
                    <a:pt x="3869189" y="1803510"/>
                  </a:lnTo>
                </a:path>
                <a:path w="3869690" h="1903729">
                  <a:moveTo>
                    <a:pt x="0" y="1752706"/>
                  </a:moveTo>
                  <a:lnTo>
                    <a:pt x="3869189" y="1752706"/>
                  </a:lnTo>
                </a:path>
                <a:path w="3869690" h="1903729">
                  <a:moveTo>
                    <a:pt x="0" y="1652593"/>
                  </a:moveTo>
                  <a:lnTo>
                    <a:pt x="3869189" y="1652593"/>
                  </a:lnTo>
                </a:path>
                <a:path w="3869690" h="1903729">
                  <a:moveTo>
                    <a:pt x="0" y="1603283"/>
                  </a:moveTo>
                  <a:lnTo>
                    <a:pt x="3869189" y="1603283"/>
                  </a:lnTo>
                </a:path>
                <a:path w="3869690" h="1903729">
                  <a:moveTo>
                    <a:pt x="0" y="1552479"/>
                  </a:moveTo>
                  <a:lnTo>
                    <a:pt x="3869189" y="1552479"/>
                  </a:lnTo>
                </a:path>
                <a:path w="3869690" h="1903729">
                  <a:moveTo>
                    <a:pt x="0" y="1503170"/>
                  </a:moveTo>
                  <a:lnTo>
                    <a:pt x="3869189" y="1503170"/>
                  </a:lnTo>
                </a:path>
                <a:path w="3869690" h="1903729">
                  <a:moveTo>
                    <a:pt x="0" y="1403056"/>
                  </a:moveTo>
                  <a:lnTo>
                    <a:pt x="3869189" y="1403056"/>
                  </a:lnTo>
                </a:path>
                <a:path w="3869690" h="1903729">
                  <a:moveTo>
                    <a:pt x="0" y="1352253"/>
                  </a:moveTo>
                  <a:lnTo>
                    <a:pt x="3869189" y="1352253"/>
                  </a:lnTo>
                </a:path>
                <a:path w="3869690" h="1903729">
                  <a:moveTo>
                    <a:pt x="0" y="1302943"/>
                  </a:moveTo>
                  <a:lnTo>
                    <a:pt x="3869189" y="1302943"/>
                  </a:lnTo>
                </a:path>
                <a:path w="3869690" h="1903729">
                  <a:moveTo>
                    <a:pt x="0" y="1252139"/>
                  </a:moveTo>
                  <a:lnTo>
                    <a:pt x="3869189" y="1252139"/>
                  </a:lnTo>
                </a:path>
                <a:path w="3869690" h="1903729">
                  <a:moveTo>
                    <a:pt x="0" y="1152026"/>
                  </a:moveTo>
                  <a:lnTo>
                    <a:pt x="3869189" y="1152026"/>
                  </a:lnTo>
                </a:path>
                <a:path w="3869690" h="1903729">
                  <a:moveTo>
                    <a:pt x="0" y="1101222"/>
                  </a:moveTo>
                  <a:lnTo>
                    <a:pt x="3869189" y="1101222"/>
                  </a:lnTo>
                </a:path>
                <a:path w="3869690" h="1903729">
                  <a:moveTo>
                    <a:pt x="0" y="1051912"/>
                  </a:moveTo>
                  <a:lnTo>
                    <a:pt x="3869189" y="1051912"/>
                  </a:lnTo>
                </a:path>
                <a:path w="3869690" h="1903729">
                  <a:moveTo>
                    <a:pt x="0" y="1001134"/>
                  </a:moveTo>
                  <a:lnTo>
                    <a:pt x="3869189" y="1001134"/>
                  </a:lnTo>
                </a:path>
                <a:path w="3869690" h="1903729">
                  <a:moveTo>
                    <a:pt x="0" y="901020"/>
                  </a:moveTo>
                  <a:lnTo>
                    <a:pt x="3869189" y="901020"/>
                  </a:lnTo>
                </a:path>
                <a:path w="3869690" h="1903729">
                  <a:moveTo>
                    <a:pt x="0" y="851711"/>
                  </a:moveTo>
                  <a:lnTo>
                    <a:pt x="3869189" y="851711"/>
                  </a:lnTo>
                </a:path>
                <a:path w="3869690" h="1903729">
                  <a:moveTo>
                    <a:pt x="0" y="800907"/>
                  </a:moveTo>
                  <a:lnTo>
                    <a:pt x="3869189" y="800907"/>
                  </a:lnTo>
                </a:path>
                <a:path w="3869690" h="1903729">
                  <a:moveTo>
                    <a:pt x="0" y="751597"/>
                  </a:moveTo>
                  <a:lnTo>
                    <a:pt x="3869189" y="751597"/>
                  </a:lnTo>
                </a:path>
                <a:path w="3869690" h="1903729">
                  <a:moveTo>
                    <a:pt x="0" y="651484"/>
                  </a:moveTo>
                  <a:lnTo>
                    <a:pt x="3869189" y="651484"/>
                  </a:lnTo>
                </a:path>
                <a:path w="3869690" h="1903729">
                  <a:moveTo>
                    <a:pt x="0" y="600680"/>
                  </a:moveTo>
                  <a:lnTo>
                    <a:pt x="3869189" y="600680"/>
                  </a:lnTo>
                </a:path>
                <a:path w="3869690" h="1903729">
                  <a:moveTo>
                    <a:pt x="0" y="551370"/>
                  </a:moveTo>
                  <a:lnTo>
                    <a:pt x="3869189" y="551370"/>
                  </a:lnTo>
                </a:path>
                <a:path w="3869690" h="1903729">
                  <a:moveTo>
                    <a:pt x="0" y="500567"/>
                  </a:moveTo>
                  <a:lnTo>
                    <a:pt x="3869189" y="500567"/>
                  </a:lnTo>
                </a:path>
                <a:path w="3869690" h="1903729">
                  <a:moveTo>
                    <a:pt x="0" y="400453"/>
                  </a:moveTo>
                  <a:lnTo>
                    <a:pt x="3869189" y="400453"/>
                  </a:lnTo>
                </a:path>
                <a:path w="3869690" h="1903729">
                  <a:moveTo>
                    <a:pt x="0" y="351144"/>
                  </a:moveTo>
                  <a:lnTo>
                    <a:pt x="3869189" y="351144"/>
                  </a:lnTo>
                </a:path>
                <a:path w="3869690" h="1903729">
                  <a:moveTo>
                    <a:pt x="0" y="300340"/>
                  </a:moveTo>
                  <a:lnTo>
                    <a:pt x="3869189" y="300340"/>
                  </a:lnTo>
                </a:path>
                <a:path w="3869690" h="1903729">
                  <a:moveTo>
                    <a:pt x="0" y="251030"/>
                  </a:moveTo>
                  <a:lnTo>
                    <a:pt x="3869189" y="251030"/>
                  </a:lnTo>
                </a:path>
                <a:path w="3869690" h="1903729">
                  <a:moveTo>
                    <a:pt x="0" y="150917"/>
                  </a:moveTo>
                  <a:lnTo>
                    <a:pt x="3869189" y="150917"/>
                  </a:lnTo>
                </a:path>
                <a:path w="3869690" h="1903729">
                  <a:moveTo>
                    <a:pt x="0" y="100113"/>
                  </a:moveTo>
                  <a:lnTo>
                    <a:pt x="3869189" y="100113"/>
                  </a:lnTo>
                </a:path>
                <a:path w="3869690" h="1903729">
                  <a:moveTo>
                    <a:pt x="0" y="50803"/>
                  </a:moveTo>
                  <a:lnTo>
                    <a:pt x="3869189" y="50803"/>
                  </a:lnTo>
                </a:path>
                <a:path w="3869690" h="1903729">
                  <a:moveTo>
                    <a:pt x="0" y="0"/>
                  </a:moveTo>
                  <a:lnTo>
                    <a:pt x="3869189" y="0"/>
                  </a:lnTo>
                </a:path>
              </a:pathLst>
            </a:custGeom>
            <a:ln w="8966">
              <a:solidFill>
                <a:srgbClr val="5656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570578" y="4395485"/>
              <a:ext cx="3869690" cy="1753235"/>
            </a:xfrm>
            <a:custGeom>
              <a:avLst/>
              <a:gdLst/>
              <a:ahLst/>
              <a:cxnLst/>
              <a:rect l="l" t="t" r="r" b="b"/>
              <a:pathLst>
                <a:path w="3869690" h="1753235">
                  <a:moveTo>
                    <a:pt x="0" y="1752706"/>
                  </a:moveTo>
                  <a:lnTo>
                    <a:pt x="3869189" y="1752706"/>
                  </a:lnTo>
                </a:path>
                <a:path w="3869690" h="1753235">
                  <a:moveTo>
                    <a:pt x="0" y="1501676"/>
                  </a:moveTo>
                  <a:lnTo>
                    <a:pt x="3869189" y="1501676"/>
                  </a:lnTo>
                </a:path>
                <a:path w="3869690" h="1753235">
                  <a:moveTo>
                    <a:pt x="0" y="1252139"/>
                  </a:moveTo>
                  <a:lnTo>
                    <a:pt x="3869189" y="1252139"/>
                  </a:lnTo>
                </a:path>
                <a:path w="3869690" h="1753235">
                  <a:moveTo>
                    <a:pt x="0" y="1001134"/>
                  </a:moveTo>
                  <a:lnTo>
                    <a:pt x="3869189" y="1001134"/>
                  </a:lnTo>
                </a:path>
                <a:path w="3869690" h="1753235">
                  <a:moveTo>
                    <a:pt x="0" y="750103"/>
                  </a:moveTo>
                  <a:lnTo>
                    <a:pt x="3869189" y="750103"/>
                  </a:lnTo>
                </a:path>
                <a:path w="3869690" h="1753235">
                  <a:moveTo>
                    <a:pt x="0" y="500567"/>
                  </a:moveTo>
                  <a:lnTo>
                    <a:pt x="3869189" y="500567"/>
                  </a:lnTo>
                </a:path>
                <a:path w="3869690" h="1753235">
                  <a:moveTo>
                    <a:pt x="0" y="249536"/>
                  </a:moveTo>
                  <a:lnTo>
                    <a:pt x="3869189" y="249536"/>
                  </a:lnTo>
                </a:path>
                <a:path w="3869690" h="1753235">
                  <a:moveTo>
                    <a:pt x="0" y="0"/>
                  </a:moveTo>
                  <a:lnTo>
                    <a:pt x="3869189" y="0"/>
                  </a:lnTo>
                </a:path>
              </a:pathLst>
            </a:custGeom>
            <a:ln w="8966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847056" y="4395485"/>
              <a:ext cx="3316604" cy="2002789"/>
            </a:xfrm>
            <a:custGeom>
              <a:avLst/>
              <a:gdLst/>
              <a:ahLst/>
              <a:cxnLst/>
              <a:rect l="l" t="t" r="r" b="b"/>
              <a:pathLst>
                <a:path w="3316604" h="2002789">
                  <a:moveTo>
                    <a:pt x="0" y="0"/>
                  </a:moveTo>
                  <a:lnTo>
                    <a:pt x="0" y="2002243"/>
                  </a:lnTo>
                </a:path>
                <a:path w="3316604" h="2002789">
                  <a:moveTo>
                    <a:pt x="552954" y="0"/>
                  </a:moveTo>
                  <a:lnTo>
                    <a:pt x="552955" y="2002243"/>
                  </a:lnTo>
                </a:path>
                <a:path w="3316604" h="2002789">
                  <a:moveTo>
                    <a:pt x="1105909" y="0"/>
                  </a:moveTo>
                  <a:lnTo>
                    <a:pt x="1105910" y="2002243"/>
                  </a:lnTo>
                </a:path>
                <a:path w="3316604" h="2002789">
                  <a:moveTo>
                    <a:pt x="1657369" y="0"/>
                  </a:moveTo>
                  <a:lnTo>
                    <a:pt x="1657370" y="2002243"/>
                  </a:lnTo>
                </a:path>
                <a:path w="3316604" h="2002789">
                  <a:moveTo>
                    <a:pt x="2210324" y="0"/>
                  </a:moveTo>
                  <a:lnTo>
                    <a:pt x="2210325" y="2002243"/>
                  </a:lnTo>
                </a:path>
                <a:path w="3316604" h="2002789">
                  <a:moveTo>
                    <a:pt x="2763279" y="0"/>
                  </a:moveTo>
                  <a:lnTo>
                    <a:pt x="2763280" y="2002243"/>
                  </a:lnTo>
                </a:path>
                <a:path w="3316604" h="2002789">
                  <a:moveTo>
                    <a:pt x="3316234" y="0"/>
                  </a:moveTo>
                  <a:lnTo>
                    <a:pt x="3316234" y="2002243"/>
                  </a:lnTo>
                </a:path>
              </a:pathLst>
            </a:custGeom>
            <a:ln w="8966">
              <a:solidFill>
                <a:srgbClr val="56565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3533" y="4395485"/>
              <a:ext cx="3316604" cy="2002789"/>
            </a:xfrm>
            <a:custGeom>
              <a:avLst/>
              <a:gdLst/>
              <a:ahLst/>
              <a:cxnLst/>
              <a:rect l="l" t="t" r="r" b="b"/>
              <a:pathLst>
                <a:path w="3316604" h="2002789">
                  <a:moveTo>
                    <a:pt x="0" y="0"/>
                  </a:moveTo>
                  <a:lnTo>
                    <a:pt x="0" y="2002243"/>
                  </a:lnTo>
                </a:path>
                <a:path w="3316604" h="2002789">
                  <a:moveTo>
                    <a:pt x="552954" y="0"/>
                  </a:moveTo>
                  <a:lnTo>
                    <a:pt x="552955" y="2002243"/>
                  </a:lnTo>
                </a:path>
                <a:path w="3316604" h="2002789">
                  <a:moveTo>
                    <a:pt x="1104415" y="0"/>
                  </a:moveTo>
                  <a:lnTo>
                    <a:pt x="1104415" y="2002243"/>
                  </a:lnTo>
                </a:path>
                <a:path w="3316604" h="2002789">
                  <a:moveTo>
                    <a:pt x="1657369" y="0"/>
                  </a:moveTo>
                  <a:lnTo>
                    <a:pt x="1657370" y="2002243"/>
                  </a:lnTo>
                </a:path>
                <a:path w="3316604" h="2002789">
                  <a:moveTo>
                    <a:pt x="2210324" y="0"/>
                  </a:moveTo>
                  <a:lnTo>
                    <a:pt x="2210325" y="2002243"/>
                  </a:lnTo>
                </a:path>
                <a:path w="3316604" h="2002789">
                  <a:moveTo>
                    <a:pt x="2763279" y="0"/>
                  </a:moveTo>
                  <a:lnTo>
                    <a:pt x="2763280" y="2002243"/>
                  </a:lnTo>
                </a:path>
                <a:path w="3316604" h="2002789">
                  <a:moveTo>
                    <a:pt x="3316234" y="0"/>
                  </a:moveTo>
                  <a:lnTo>
                    <a:pt x="3316234" y="2002243"/>
                  </a:lnTo>
                </a:path>
              </a:pathLst>
            </a:custGeom>
            <a:ln w="8966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70578" y="4500056"/>
              <a:ext cx="3878156" cy="190663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530227" y="4395485"/>
              <a:ext cx="3909695" cy="2042795"/>
            </a:xfrm>
            <a:custGeom>
              <a:avLst/>
              <a:gdLst/>
              <a:ahLst/>
              <a:cxnLst/>
              <a:rect l="l" t="t" r="r" b="b"/>
              <a:pathLst>
                <a:path w="3909695" h="2042795">
                  <a:moveTo>
                    <a:pt x="40351" y="2002243"/>
                  </a:moveTo>
                  <a:lnTo>
                    <a:pt x="40350" y="0"/>
                  </a:lnTo>
                </a:path>
                <a:path w="3909695" h="2042795">
                  <a:moveTo>
                    <a:pt x="0" y="2002243"/>
                  </a:moveTo>
                  <a:lnTo>
                    <a:pt x="40351" y="2002243"/>
                  </a:lnTo>
                </a:path>
                <a:path w="3909695" h="2042795">
                  <a:moveTo>
                    <a:pt x="0" y="1752706"/>
                  </a:moveTo>
                  <a:lnTo>
                    <a:pt x="40351" y="1752706"/>
                  </a:lnTo>
                </a:path>
                <a:path w="3909695" h="2042795">
                  <a:moveTo>
                    <a:pt x="0" y="1501676"/>
                  </a:moveTo>
                  <a:lnTo>
                    <a:pt x="40351" y="1501676"/>
                  </a:lnTo>
                </a:path>
                <a:path w="3909695" h="2042795">
                  <a:moveTo>
                    <a:pt x="0" y="1252139"/>
                  </a:moveTo>
                  <a:lnTo>
                    <a:pt x="40351" y="1252139"/>
                  </a:lnTo>
                </a:path>
                <a:path w="3909695" h="2042795">
                  <a:moveTo>
                    <a:pt x="0" y="1001134"/>
                  </a:moveTo>
                  <a:lnTo>
                    <a:pt x="40350" y="1001134"/>
                  </a:lnTo>
                </a:path>
                <a:path w="3909695" h="2042795">
                  <a:moveTo>
                    <a:pt x="0" y="750103"/>
                  </a:moveTo>
                  <a:lnTo>
                    <a:pt x="40350" y="750103"/>
                  </a:lnTo>
                </a:path>
                <a:path w="3909695" h="2042795">
                  <a:moveTo>
                    <a:pt x="0" y="500567"/>
                  </a:moveTo>
                  <a:lnTo>
                    <a:pt x="40350" y="500567"/>
                  </a:lnTo>
                </a:path>
                <a:path w="3909695" h="2042795">
                  <a:moveTo>
                    <a:pt x="0" y="249536"/>
                  </a:moveTo>
                  <a:lnTo>
                    <a:pt x="40350" y="249536"/>
                  </a:lnTo>
                </a:path>
                <a:path w="3909695" h="2042795">
                  <a:moveTo>
                    <a:pt x="0" y="0"/>
                  </a:moveTo>
                  <a:lnTo>
                    <a:pt x="40350" y="0"/>
                  </a:lnTo>
                </a:path>
                <a:path w="3909695" h="2042795">
                  <a:moveTo>
                    <a:pt x="40351" y="2002243"/>
                  </a:moveTo>
                  <a:lnTo>
                    <a:pt x="3909540" y="2002243"/>
                  </a:lnTo>
                </a:path>
                <a:path w="3909695" h="2042795">
                  <a:moveTo>
                    <a:pt x="40351" y="2002243"/>
                  </a:moveTo>
                  <a:lnTo>
                    <a:pt x="40351" y="2042587"/>
                  </a:lnTo>
                </a:path>
                <a:path w="3909695" h="2042795">
                  <a:moveTo>
                    <a:pt x="593306" y="2002243"/>
                  </a:moveTo>
                  <a:lnTo>
                    <a:pt x="593306" y="2042587"/>
                  </a:lnTo>
                </a:path>
                <a:path w="3909695" h="2042795">
                  <a:moveTo>
                    <a:pt x="1146260" y="2002243"/>
                  </a:moveTo>
                  <a:lnTo>
                    <a:pt x="1146260" y="2042587"/>
                  </a:lnTo>
                </a:path>
                <a:path w="3909695" h="2042795">
                  <a:moveTo>
                    <a:pt x="1697721" y="2002243"/>
                  </a:moveTo>
                  <a:lnTo>
                    <a:pt x="1697721" y="2042587"/>
                  </a:lnTo>
                </a:path>
                <a:path w="3909695" h="2042795">
                  <a:moveTo>
                    <a:pt x="2250676" y="2002243"/>
                  </a:moveTo>
                  <a:lnTo>
                    <a:pt x="2250676" y="2042587"/>
                  </a:lnTo>
                </a:path>
                <a:path w="3909695" h="2042795">
                  <a:moveTo>
                    <a:pt x="2803630" y="2002243"/>
                  </a:moveTo>
                  <a:lnTo>
                    <a:pt x="2803630" y="2042587"/>
                  </a:lnTo>
                </a:path>
                <a:path w="3909695" h="2042795">
                  <a:moveTo>
                    <a:pt x="3356585" y="2002243"/>
                  </a:moveTo>
                  <a:lnTo>
                    <a:pt x="3356585" y="2042587"/>
                  </a:lnTo>
                </a:path>
                <a:path w="3909695" h="2042795">
                  <a:moveTo>
                    <a:pt x="3909540" y="2002243"/>
                  </a:moveTo>
                  <a:lnTo>
                    <a:pt x="3909540" y="2042587"/>
                  </a:lnTo>
                </a:path>
              </a:pathLst>
            </a:custGeom>
            <a:ln w="8966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266005" y="4293081"/>
            <a:ext cx="444500" cy="2340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425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375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325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275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225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175</a:t>
            </a:r>
            <a:endParaRPr sz="9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125</a:t>
            </a:r>
            <a:endParaRPr sz="950">
              <a:latin typeface="Calibri"/>
              <a:cs typeface="Calibri"/>
            </a:endParaRPr>
          </a:p>
          <a:p>
            <a:pPr marL="62865">
              <a:lnSpc>
                <a:spcPct val="100000"/>
              </a:lnSpc>
              <a:spcBef>
                <a:spcPts val="835"/>
              </a:spcBef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75</a:t>
            </a:r>
            <a:endParaRPr sz="950">
              <a:latin typeface="Calibri"/>
              <a:cs typeface="Calibri"/>
            </a:endParaRPr>
          </a:p>
          <a:p>
            <a:pPr marL="62865">
              <a:lnSpc>
                <a:spcPct val="100000"/>
              </a:lnSpc>
              <a:spcBef>
                <a:spcPts val="835"/>
              </a:spcBef>
            </a:pPr>
            <a:r>
              <a:rPr sz="950" spc="5" dirty="0">
                <a:solidFill>
                  <a:srgbClr val="FFFFFF"/>
                </a:solidFill>
                <a:latin typeface="Calibri"/>
                <a:cs typeface="Calibri"/>
              </a:rPr>
              <a:t>25</a:t>
            </a:r>
            <a:endParaRPr sz="950">
              <a:latin typeface="Calibri"/>
              <a:cs typeface="Calibri"/>
            </a:endParaRPr>
          </a:p>
          <a:p>
            <a:pPr marL="178435">
              <a:lnSpc>
                <a:spcPct val="100000"/>
              </a:lnSpc>
              <a:spcBef>
                <a:spcPts val="13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03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97699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04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50330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05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103285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06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656240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07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09195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08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761901" y="6459446"/>
            <a:ext cx="266065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20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09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314855" y="6459446"/>
            <a:ext cx="26543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5"/>
              </a:spcBef>
            </a:pP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r>
              <a:rPr sz="950" spc="15" dirty="0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sz="950" spc="10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88838" y="4713161"/>
            <a:ext cx="149860" cy="13696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25"/>
              </a:lnSpc>
            </a:pPr>
            <a:r>
              <a:rPr sz="950" b="1" spc="5" dirty="0">
                <a:solidFill>
                  <a:srgbClr val="FFFFFF"/>
                </a:solidFill>
                <a:latin typeface="Calibri"/>
                <a:cs typeface="Calibri"/>
              </a:rPr>
              <a:t>Thefts</a:t>
            </a:r>
            <a:r>
              <a:rPr sz="9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b="1" spc="10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95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b="1" spc="10" dirty="0">
                <a:solidFill>
                  <a:srgbClr val="FFFFFF"/>
                </a:solidFill>
                <a:latin typeface="Calibri"/>
                <a:cs typeface="Calibri"/>
              </a:rPr>
              <a:t>100000 citizens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214447" y="3940816"/>
            <a:ext cx="2208530" cy="2952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750" b="1" spc="5" dirty="0">
                <a:solidFill>
                  <a:srgbClr val="FFFFFF"/>
                </a:solidFill>
                <a:latin typeface="Calibri"/>
                <a:cs typeface="Calibri"/>
              </a:rPr>
              <a:t>Hypothetical</a:t>
            </a:r>
            <a:r>
              <a:rPr sz="1750" b="1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b="1" dirty="0">
                <a:solidFill>
                  <a:srgbClr val="FFFFFF"/>
                </a:solidFill>
                <a:latin typeface="Calibri"/>
                <a:cs typeface="Calibri"/>
              </a:rPr>
              <a:t>City</a:t>
            </a:r>
            <a:r>
              <a:rPr sz="175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50" b="1" dirty="0">
                <a:solidFill>
                  <a:srgbClr val="FFFFFF"/>
                </a:solidFill>
                <a:latin typeface="Calibri"/>
                <a:cs typeface="Calibri"/>
              </a:rPr>
              <a:t>Crime</a:t>
            </a:r>
            <a:endParaRPr sz="175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10326" y="1983185"/>
            <a:ext cx="3971925" cy="2012314"/>
            <a:chOff x="1710326" y="1983185"/>
            <a:chExt cx="3971925" cy="2012314"/>
          </a:xfrm>
        </p:grpSpPr>
        <p:sp>
          <p:nvSpPr>
            <p:cNvPr id="23" name="object 23"/>
            <p:cNvSpPr/>
            <p:nvPr/>
          </p:nvSpPr>
          <p:spPr>
            <a:xfrm>
              <a:off x="1749999" y="3513683"/>
              <a:ext cx="3928110" cy="393700"/>
            </a:xfrm>
            <a:custGeom>
              <a:avLst/>
              <a:gdLst/>
              <a:ahLst/>
              <a:cxnLst/>
              <a:rect l="l" t="t" r="r" b="b"/>
              <a:pathLst>
                <a:path w="3928110" h="393700">
                  <a:moveTo>
                    <a:pt x="0" y="393643"/>
                  </a:moveTo>
                  <a:lnTo>
                    <a:pt x="3927573" y="393643"/>
                  </a:lnTo>
                </a:path>
                <a:path w="3928110" h="393700">
                  <a:moveTo>
                    <a:pt x="0" y="343703"/>
                  </a:moveTo>
                  <a:lnTo>
                    <a:pt x="3927573" y="343703"/>
                  </a:lnTo>
                </a:path>
                <a:path w="3928110" h="393700">
                  <a:moveTo>
                    <a:pt x="0" y="295232"/>
                  </a:moveTo>
                  <a:lnTo>
                    <a:pt x="3927573" y="295232"/>
                  </a:lnTo>
                </a:path>
                <a:path w="3928110" h="393700">
                  <a:moveTo>
                    <a:pt x="0" y="245292"/>
                  </a:moveTo>
                  <a:lnTo>
                    <a:pt x="3927573" y="245293"/>
                  </a:lnTo>
                </a:path>
                <a:path w="3928110" h="393700">
                  <a:moveTo>
                    <a:pt x="0" y="146881"/>
                  </a:moveTo>
                  <a:lnTo>
                    <a:pt x="3927573" y="146882"/>
                  </a:lnTo>
                </a:path>
                <a:path w="3928110" h="393700">
                  <a:moveTo>
                    <a:pt x="0" y="98410"/>
                  </a:moveTo>
                  <a:lnTo>
                    <a:pt x="3927573" y="98411"/>
                  </a:lnTo>
                </a:path>
                <a:path w="3928110" h="393700">
                  <a:moveTo>
                    <a:pt x="0" y="48471"/>
                  </a:moveTo>
                  <a:lnTo>
                    <a:pt x="3927573" y="48471"/>
                  </a:lnTo>
                </a:path>
                <a:path w="3928110" h="39370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749999" y="3710505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749999" y="3266921"/>
              <a:ext cx="3928110" cy="148590"/>
            </a:xfrm>
            <a:custGeom>
              <a:avLst/>
              <a:gdLst/>
              <a:ahLst/>
              <a:cxnLst/>
              <a:rect l="l" t="t" r="r" b="b"/>
              <a:pathLst>
                <a:path w="3928110" h="148589">
                  <a:moveTo>
                    <a:pt x="0" y="148350"/>
                  </a:moveTo>
                  <a:lnTo>
                    <a:pt x="3927573" y="148350"/>
                  </a:lnTo>
                </a:path>
                <a:path w="3928110" h="148589">
                  <a:moveTo>
                    <a:pt x="0" y="98410"/>
                  </a:moveTo>
                  <a:lnTo>
                    <a:pt x="3927573" y="98411"/>
                  </a:lnTo>
                </a:path>
                <a:path w="3928110" h="148589">
                  <a:moveTo>
                    <a:pt x="0" y="49939"/>
                  </a:moveTo>
                  <a:lnTo>
                    <a:pt x="3927573" y="49940"/>
                  </a:lnTo>
                </a:path>
                <a:path w="3928110" h="14858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749999" y="3463743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749999" y="3020171"/>
              <a:ext cx="3928110" cy="148590"/>
            </a:xfrm>
            <a:custGeom>
              <a:avLst/>
              <a:gdLst/>
              <a:ahLst/>
              <a:cxnLst/>
              <a:rect l="l" t="t" r="r" b="b"/>
              <a:pathLst>
                <a:path w="3928110" h="148589">
                  <a:moveTo>
                    <a:pt x="0" y="148338"/>
                  </a:moveTo>
                  <a:lnTo>
                    <a:pt x="3927573" y="148338"/>
                  </a:lnTo>
                </a:path>
                <a:path w="3928110" h="148589">
                  <a:moveTo>
                    <a:pt x="0" y="98398"/>
                  </a:moveTo>
                  <a:lnTo>
                    <a:pt x="3927573" y="98398"/>
                  </a:lnTo>
                </a:path>
                <a:path w="3928110" h="148589">
                  <a:moveTo>
                    <a:pt x="0" y="49927"/>
                  </a:moveTo>
                  <a:lnTo>
                    <a:pt x="3927573" y="49927"/>
                  </a:lnTo>
                </a:path>
                <a:path w="3928110" h="14858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749999" y="3218450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749999" y="2774879"/>
              <a:ext cx="3928110" cy="147320"/>
            </a:xfrm>
            <a:custGeom>
              <a:avLst/>
              <a:gdLst/>
              <a:ahLst/>
              <a:cxnLst/>
              <a:rect l="l" t="t" r="r" b="b"/>
              <a:pathLst>
                <a:path w="3928110" h="147319">
                  <a:moveTo>
                    <a:pt x="0" y="146881"/>
                  </a:moveTo>
                  <a:lnTo>
                    <a:pt x="3927573" y="146882"/>
                  </a:lnTo>
                </a:path>
                <a:path w="3928110" h="147319">
                  <a:moveTo>
                    <a:pt x="0" y="98410"/>
                  </a:moveTo>
                  <a:lnTo>
                    <a:pt x="3927573" y="98411"/>
                  </a:lnTo>
                </a:path>
                <a:path w="3928110" h="147319">
                  <a:moveTo>
                    <a:pt x="0" y="48471"/>
                  </a:moveTo>
                  <a:lnTo>
                    <a:pt x="3927573" y="48471"/>
                  </a:lnTo>
                </a:path>
                <a:path w="3928110" h="14731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49999" y="2971700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749999" y="2528117"/>
              <a:ext cx="3928110" cy="148590"/>
            </a:xfrm>
            <a:custGeom>
              <a:avLst/>
              <a:gdLst/>
              <a:ahLst/>
              <a:cxnLst/>
              <a:rect l="l" t="t" r="r" b="b"/>
              <a:pathLst>
                <a:path w="3928110" h="148589">
                  <a:moveTo>
                    <a:pt x="0" y="148350"/>
                  </a:moveTo>
                  <a:lnTo>
                    <a:pt x="3927573" y="148350"/>
                  </a:lnTo>
                </a:path>
                <a:path w="3928110" h="148589">
                  <a:moveTo>
                    <a:pt x="0" y="98410"/>
                  </a:moveTo>
                  <a:lnTo>
                    <a:pt x="3927573" y="98411"/>
                  </a:lnTo>
                </a:path>
                <a:path w="3928110" h="148589">
                  <a:moveTo>
                    <a:pt x="0" y="49939"/>
                  </a:moveTo>
                  <a:lnTo>
                    <a:pt x="3927573" y="49940"/>
                  </a:lnTo>
                </a:path>
                <a:path w="3928110" h="14858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749999" y="2724939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749999" y="2282824"/>
              <a:ext cx="3928110" cy="147320"/>
            </a:xfrm>
            <a:custGeom>
              <a:avLst/>
              <a:gdLst/>
              <a:ahLst/>
              <a:cxnLst/>
              <a:rect l="l" t="t" r="r" b="b"/>
              <a:pathLst>
                <a:path w="3928110" h="147319">
                  <a:moveTo>
                    <a:pt x="0" y="146881"/>
                  </a:moveTo>
                  <a:lnTo>
                    <a:pt x="3927573" y="146882"/>
                  </a:lnTo>
                </a:path>
                <a:path w="3928110" h="147319">
                  <a:moveTo>
                    <a:pt x="0" y="98410"/>
                  </a:moveTo>
                  <a:lnTo>
                    <a:pt x="3927573" y="98411"/>
                  </a:lnTo>
                </a:path>
                <a:path w="3928110" h="147319">
                  <a:moveTo>
                    <a:pt x="0" y="48471"/>
                  </a:moveTo>
                  <a:lnTo>
                    <a:pt x="3927573" y="48471"/>
                  </a:lnTo>
                </a:path>
                <a:path w="3928110" h="14731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749999" y="2479646"/>
              <a:ext cx="3928110" cy="0"/>
            </a:xfrm>
            <a:custGeom>
              <a:avLst/>
              <a:gdLst/>
              <a:ahLst/>
              <a:cxnLst/>
              <a:rect l="l" t="t" r="r" b="b"/>
              <a:pathLst>
                <a:path w="3928110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2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749999" y="2036062"/>
              <a:ext cx="3928110" cy="148590"/>
            </a:xfrm>
            <a:custGeom>
              <a:avLst/>
              <a:gdLst/>
              <a:ahLst/>
              <a:cxnLst/>
              <a:rect l="l" t="t" r="r" b="b"/>
              <a:pathLst>
                <a:path w="3928110" h="148589">
                  <a:moveTo>
                    <a:pt x="0" y="148350"/>
                  </a:moveTo>
                  <a:lnTo>
                    <a:pt x="3927573" y="148350"/>
                  </a:lnTo>
                </a:path>
                <a:path w="3928110" h="148589">
                  <a:moveTo>
                    <a:pt x="0" y="98410"/>
                  </a:moveTo>
                  <a:lnTo>
                    <a:pt x="3927573" y="98411"/>
                  </a:lnTo>
                </a:path>
                <a:path w="3928110" h="148589">
                  <a:moveTo>
                    <a:pt x="0" y="49939"/>
                  </a:moveTo>
                  <a:lnTo>
                    <a:pt x="3927573" y="49940"/>
                  </a:lnTo>
                </a:path>
                <a:path w="3928110" h="148589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749999" y="1987591"/>
              <a:ext cx="3928110" cy="245745"/>
            </a:xfrm>
            <a:custGeom>
              <a:avLst/>
              <a:gdLst/>
              <a:ahLst/>
              <a:cxnLst/>
              <a:rect l="l" t="t" r="r" b="b"/>
              <a:pathLst>
                <a:path w="3928110" h="245744">
                  <a:moveTo>
                    <a:pt x="0" y="245292"/>
                  </a:moveTo>
                  <a:lnTo>
                    <a:pt x="3927573" y="245293"/>
                  </a:lnTo>
                </a:path>
                <a:path w="3928110" h="245744">
                  <a:moveTo>
                    <a:pt x="0" y="0"/>
                  </a:moveTo>
                  <a:lnTo>
                    <a:pt x="3927573" y="0"/>
                  </a:lnTo>
                </a:path>
              </a:pathLst>
            </a:custGeom>
            <a:ln w="8814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995380" y="1987591"/>
              <a:ext cx="3437254" cy="1968500"/>
            </a:xfrm>
            <a:custGeom>
              <a:avLst/>
              <a:gdLst/>
              <a:ahLst/>
              <a:cxnLst/>
              <a:rect l="l" t="t" r="r" b="b"/>
              <a:pathLst>
                <a:path w="3437254" h="1968500">
                  <a:moveTo>
                    <a:pt x="0" y="0"/>
                  </a:moveTo>
                  <a:lnTo>
                    <a:pt x="0" y="1968206"/>
                  </a:lnTo>
                </a:path>
                <a:path w="3437254" h="1968500">
                  <a:moveTo>
                    <a:pt x="490763" y="0"/>
                  </a:moveTo>
                  <a:lnTo>
                    <a:pt x="490763" y="1968206"/>
                  </a:lnTo>
                </a:path>
                <a:path w="3437254" h="1968500">
                  <a:moveTo>
                    <a:pt x="981526" y="0"/>
                  </a:moveTo>
                  <a:lnTo>
                    <a:pt x="981526" y="1968206"/>
                  </a:lnTo>
                </a:path>
                <a:path w="3437254" h="1968500">
                  <a:moveTo>
                    <a:pt x="1473758" y="0"/>
                  </a:moveTo>
                  <a:lnTo>
                    <a:pt x="1473758" y="1968206"/>
                  </a:lnTo>
                </a:path>
                <a:path w="3437254" h="1968500">
                  <a:moveTo>
                    <a:pt x="1964521" y="0"/>
                  </a:moveTo>
                  <a:lnTo>
                    <a:pt x="1964521" y="1968206"/>
                  </a:lnTo>
                </a:path>
                <a:path w="3437254" h="1968500">
                  <a:moveTo>
                    <a:pt x="2455284" y="0"/>
                  </a:moveTo>
                  <a:lnTo>
                    <a:pt x="2455284" y="1968206"/>
                  </a:lnTo>
                </a:path>
                <a:path w="3437254" h="1968500">
                  <a:moveTo>
                    <a:pt x="2946047" y="0"/>
                  </a:moveTo>
                  <a:lnTo>
                    <a:pt x="2946047" y="1968206"/>
                  </a:lnTo>
                </a:path>
                <a:path w="3437254" h="1968500">
                  <a:moveTo>
                    <a:pt x="3436810" y="0"/>
                  </a:moveTo>
                  <a:lnTo>
                    <a:pt x="3436810" y="1968206"/>
                  </a:lnTo>
                </a:path>
              </a:pathLst>
            </a:custGeom>
            <a:ln w="8814">
              <a:solidFill>
                <a:srgbClr val="B7B7B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10326" y="1987591"/>
              <a:ext cx="3967479" cy="2007870"/>
            </a:xfrm>
            <a:custGeom>
              <a:avLst/>
              <a:gdLst/>
              <a:ahLst/>
              <a:cxnLst/>
              <a:rect l="l" t="t" r="r" b="b"/>
              <a:pathLst>
                <a:path w="3967479" h="2007870">
                  <a:moveTo>
                    <a:pt x="530435" y="0"/>
                  </a:moveTo>
                  <a:lnTo>
                    <a:pt x="530435" y="1968206"/>
                  </a:lnTo>
                </a:path>
                <a:path w="3967479" h="2007870">
                  <a:moveTo>
                    <a:pt x="1021198" y="0"/>
                  </a:moveTo>
                  <a:lnTo>
                    <a:pt x="1021198" y="1968206"/>
                  </a:lnTo>
                </a:path>
                <a:path w="3967479" h="2007870">
                  <a:moveTo>
                    <a:pt x="1511961" y="0"/>
                  </a:moveTo>
                  <a:lnTo>
                    <a:pt x="1511961" y="1968206"/>
                  </a:lnTo>
                </a:path>
                <a:path w="3967479" h="2007870">
                  <a:moveTo>
                    <a:pt x="2004193" y="0"/>
                  </a:moveTo>
                  <a:lnTo>
                    <a:pt x="2004193" y="1968206"/>
                  </a:lnTo>
                </a:path>
                <a:path w="3967479" h="2007870">
                  <a:moveTo>
                    <a:pt x="2494956" y="0"/>
                  </a:moveTo>
                  <a:lnTo>
                    <a:pt x="2494956" y="1968206"/>
                  </a:lnTo>
                </a:path>
                <a:path w="3967479" h="2007870">
                  <a:moveTo>
                    <a:pt x="2985719" y="0"/>
                  </a:moveTo>
                  <a:lnTo>
                    <a:pt x="2985719" y="1968206"/>
                  </a:lnTo>
                </a:path>
                <a:path w="3967479" h="2007870">
                  <a:moveTo>
                    <a:pt x="3476482" y="0"/>
                  </a:moveTo>
                  <a:lnTo>
                    <a:pt x="3476482" y="1968206"/>
                  </a:lnTo>
                </a:path>
                <a:path w="3967479" h="2007870">
                  <a:moveTo>
                    <a:pt x="3967245" y="0"/>
                  </a:moveTo>
                  <a:lnTo>
                    <a:pt x="3967245" y="1968206"/>
                  </a:lnTo>
                </a:path>
                <a:path w="3967479" h="2007870">
                  <a:moveTo>
                    <a:pt x="39672" y="1968206"/>
                  </a:moveTo>
                  <a:lnTo>
                    <a:pt x="39672" y="0"/>
                  </a:lnTo>
                </a:path>
                <a:path w="3967479" h="2007870">
                  <a:moveTo>
                    <a:pt x="0" y="1968206"/>
                  </a:moveTo>
                  <a:lnTo>
                    <a:pt x="39672" y="1968206"/>
                  </a:lnTo>
                </a:path>
                <a:path w="3967479" h="2007870">
                  <a:moveTo>
                    <a:pt x="0" y="1722913"/>
                  </a:moveTo>
                  <a:lnTo>
                    <a:pt x="39672" y="1722913"/>
                  </a:lnTo>
                </a:path>
                <a:path w="3967479" h="2007870">
                  <a:moveTo>
                    <a:pt x="0" y="1476151"/>
                  </a:moveTo>
                  <a:lnTo>
                    <a:pt x="39672" y="1476151"/>
                  </a:lnTo>
                </a:path>
                <a:path w="3967479" h="2007870">
                  <a:moveTo>
                    <a:pt x="0" y="1230858"/>
                  </a:moveTo>
                  <a:lnTo>
                    <a:pt x="39672" y="1230858"/>
                  </a:lnTo>
                </a:path>
                <a:path w="3967479" h="2007870">
                  <a:moveTo>
                    <a:pt x="0" y="984109"/>
                  </a:moveTo>
                  <a:lnTo>
                    <a:pt x="39672" y="984109"/>
                  </a:lnTo>
                </a:path>
                <a:path w="3967479" h="2007870">
                  <a:moveTo>
                    <a:pt x="0" y="737347"/>
                  </a:moveTo>
                  <a:lnTo>
                    <a:pt x="39672" y="737347"/>
                  </a:lnTo>
                </a:path>
                <a:path w="3967479" h="2007870">
                  <a:moveTo>
                    <a:pt x="0" y="492054"/>
                  </a:moveTo>
                  <a:lnTo>
                    <a:pt x="39672" y="492054"/>
                  </a:lnTo>
                </a:path>
                <a:path w="3967479" h="2007870">
                  <a:moveTo>
                    <a:pt x="0" y="245292"/>
                  </a:moveTo>
                  <a:lnTo>
                    <a:pt x="39672" y="245292"/>
                  </a:lnTo>
                </a:path>
                <a:path w="3967479" h="2007870">
                  <a:moveTo>
                    <a:pt x="0" y="0"/>
                  </a:moveTo>
                  <a:lnTo>
                    <a:pt x="39672" y="0"/>
                  </a:lnTo>
                </a:path>
                <a:path w="3967479" h="2007870">
                  <a:moveTo>
                    <a:pt x="39672" y="1968206"/>
                  </a:moveTo>
                  <a:lnTo>
                    <a:pt x="3967245" y="1968206"/>
                  </a:lnTo>
                </a:path>
                <a:path w="3967479" h="2007870">
                  <a:moveTo>
                    <a:pt x="39672" y="1968206"/>
                  </a:moveTo>
                  <a:lnTo>
                    <a:pt x="39672" y="2007864"/>
                  </a:lnTo>
                </a:path>
                <a:path w="3967479" h="2007870">
                  <a:moveTo>
                    <a:pt x="530435" y="1968206"/>
                  </a:moveTo>
                  <a:lnTo>
                    <a:pt x="530435" y="2007864"/>
                  </a:lnTo>
                </a:path>
                <a:path w="3967479" h="2007870">
                  <a:moveTo>
                    <a:pt x="1021198" y="1968206"/>
                  </a:moveTo>
                  <a:lnTo>
                    <a:pt x="1021198" y="2007864"/>
                  </a:lnTo>
                </a:path>
                <a:path w="3967479" h="2007870">
                  <a:moveTo>
                    <a:pt x="1511961" y="1968206"/>
                  </a:moveTo>
                  <a:lnTo>
                    <a:pt x="1511961" y="2007864"/>
                  </a:lnTo>
                </a:path>
                <a:path w="3967479" h="2007870">
                  <a:moveTo>
                    <a:pt x="2004193" y="1968206"/>
                  </a:moveTo>
                  <a:lnTo>
                    <a:pt x="2004193" y="2007864"/>
                  </a:lnTo>
                </a:path>
                <a:path w="3967479" h="2007870">
                  <a:moveTo>
                    <a:pt x="2494956" y="1968206"/>
                  </a:moveTo>
                  <a:lnTo>
                    <a:pt x="2494956" y="2007864"/>
                  </a:lnTo>
                </a:path>
                <a:path w="3967479" h="2007870">
                  <a:moveTo>
                    <a:pt x="2985719" y="1968206"/>
                  </a:moveTo>
                  <a:lnTo>
                    <a:pt x="2985719" y="2007864"/>
                  </a:lnTo>
                </a:path>
                <a:path w="3967479" h="2007870">
                  <a:moveTo>
                    <a:pt x="3476482" y="1968206"/>
                  </a:moveTo>
                  <a:lnTo>
                    <a:pt x="3476482" y="2007864"/>
                  </a:lnTo>
                </a:path>
                <a:path w="3967479" h="2007870">
                  <a:moveTo>
                    <a:pt x="3967245" y="1968206"/>
                  </a:moveTo>
                  <a:lnTo>
                    <a:pt x="3967245" y="2007864"/>
                  </a:lnTo>
                </a:path>
              </a:pathLst>
            </a:custGeom>
            <a:ln w="8814">
              <a:solidFill>
                <a:srgbClr val="85858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995380" y="2109503"/>
              <a:ext cx="3437254" cy="986155"/>
            </a:xfrm>
            <a:custGeom>
              <a:avLst/>
              <a:gdLst/>
              <a:ahLst/>
              <a:cxnLst/>
              <a:rect l="l" t="t" r="r" b="b"/>
              <a:pathLst>
                <a:path w="3437254" h="986155">
                  <a:moveTo>
                    <a:pt x="0" y="985565"/>
                  </a:moveTo>
                  <a:lnTo>
                    <a:pt x="490763" y="640405"/>
                  </a:lnTo>
                  <a:lnTo>
                    <a:pt x="981526" y="395112"/>
                  </a:lnTo>
                  <a:lnTo>
                    <a:pt x="1473758" y="345172"/>
                  </a:lnTo>
                  <a:lnTo>
                    <a:pt x="1964521" y="148350"/>
                  </a:lnTo>
                  <a:lnTo>
                    <a:pt x="2455284" y="246761"/>
                  </a:lnTo>
                  <a:lnTo>
                    <a:pt x="2946047" y="0"/>
                  </a:lnTo>
                  <a:lnTo>
                    <a:pt x="3436810" y="148350"/>
                  </a:lnTo>
                </a:path>
              </a:pathLst>
            </a:custGeom>
            <a:ln w="26439">
              <a:solidFill>
                <a:srgbClr val="BD4A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995380" y="2109503"/>
              <a:ext cx="3437254" cy="986155"/>
            </a:xfrm>
            <a:custGeom>
              <a:avLst/>
              <a:gdLst/>
              <a:ahLst/>
              <a:cxnLst/>
              <a:rect l="l" t="t" r="r" b="b"/>
              <a:pathLst>
                <a:path w="3437254" h="986155">
                  <a:moveTo>
                    <a:pt x="0" y="985565"/>
                  </a:moveTo>
                  <a:lnTo>
                    <a:pt x="490763" y="640405"/>
                  </a:lnTo>
                  <a:lnTo>
                    <a:pt x="981526" y="395112"/>
                  </a:lnTo>
                  <a:lnTo>
                    <a:pt x="1473758" y="345172"/>
                  </a:lnTo>
                  <a:lnTo>
                    <a:pt x="1964521" y="148350"/>
                  </a:lnTo>
                  <a:lnTo>
                    <a:pt x="2455284" y="246761"/>
                  </a:lnTo>
                  <a:lnTo>
                    <a:pt x="2946047" y="0"/>
                  </a:lnTo>
                  <a:lnTo>
                    <a:pt x="3436810" y="148350"/>
                  </a:lnTo>
                </a:path>
              </a:pathLst>
            </a:custGeom>
            <a:ln w="26439">
              <a:solidFill>
                <a:srgbClr val="497DB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275849" y="2293740"/>
            <a:ext cx="147955" cy="13531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010"/>
              </a:lnSpc>
            </a:pPr>
            <a:r>
              <a:rPr sz="950" b="1" dirty="0">
                <a:latin typeface="Calibri"/>
                <a:cs typeface="Calibri"/>
              </a:rPr>
              <a:t>Thefts</a:t>
            </a:r>
            <a:r>
              <a:rPr sz="950" b="1" spc="-15" dirty="0">
                <a:latin typeface="Calibri"/>
                <a:cs typeface="Calibri"/>
              </a:rPr>
              <a:t> </a:t>
            </a:r>
            <a:r>
              <a:rPr sz="950" b="1" spc="5" dirty="0">
                <a:latin typeface="Calibri"/>
                <a:cs typeface="Calibri"/>
              </a:rPr>
              <a:t>per</a:t>
            </a:r>
            <a:r>
              <a:rPr sz="950" b="1" spc="-20" dirty="0">
                <a:latin typeface="Calibri"/>
                <a:cs typeface="Calibri"/>
              </a:rPr>
              <a:t> </a:t>
            </a:r>
            <a:r>
              <a:rPr sz="950" b="1" spc="5" dirty="0">
                <a:latin typeface="Calibri"/>
                <a:cs typeface="Calibri"/>
              </a:rPr>
              <a:t>100000 citizens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110832" y="1472020"/>
            <a:ext cx="4702175" cy="2790825"/>
          </a:xfrm>
          <a:prstGeom prst="rect">
            <a:avLst/>
          </a:prstGeom>
          <a:ln w="8813">
            <a:solidFill>
              <a:srgbClr val="858585"/>
            </a:solidFill>
          </a:ln>
        </p:spPr>
        <p:txBody>
          <a:bodyPr vert="horz" wrap="square" lIns="0" tIns="863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0"/>
              </a:spcBef>
            </a:pPr>
            <a:r>
              <a:rPr sz="1700" b="1" spc="10" dirty="0">
                <a:latin typeface="Calibri"/>
                <a:cs typeface="Calibri"/>
              </a:rPr>
              <a:t>Hypothetical</a:t>
            </a:r>
            <a:r>
              <a:rPr sz="1700" b="1" spc="-35" dirty="0">
                <a:latin typeface="Calibri"/>
                <a:cs typeface="Calibri"/>
              </a:rPr>
              <a:t> </a:t>
            </a:r>
            <a:r>
              <a:rPr sz="1700" b="1" spc="10" dirty="0">
                <a:latin typeface="Calibri"/>
                <a:cs typeface="Calibri"/>
              </a:rPr>
              <a:t>City</a:t>
            </a:r>
            <a:r>
              <a:rPr sz="1700" b="1" spc="-5" dirty="0">
                <a:latin typeface="Calibri"/>
                <a:cs typeface="Calibri"/>
              </a:rPr>
              <a:t> </a:t>
            </a:r>
            <a:r>
              <a:rPr sz="1700" b="1" spc="10" dirty="0">
                <a:latin typeface="Calibri"/>
                <a:cs typeface="Calibri"/>
              </a:rPr>
              <a:t>Crime</a:t>
            </a:r>
            <a:endParaRPr sz="170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660"/>
              </a:spcBef>
            </a:pPr>
            <a:r>
              <a:rPr sz="950" spc="5" dirty="0">
                <a:latin typeface="Calibri"/>
                <a:cs typeface="Calibri"/>
              </a:rPr>
              <a:t>425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800"/>
              </a:spcBef>
            </a:pPr>
            <a:r>
              <a:rPr sz="950" spc="5" dirty="0">
                <a:latin typeface="Calibri"/>
                <a:cs typeface="Calibri"/>
              </a:rPr>
              <a:t>375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800"/>
              </a:spcBef>
            </a:pPr>
            <a:r>
              <a:rPr sz="950" spc="5" dirty="0">
                <a:latin typeface="Calibri"/>
                <a:cs typeface="Calibri"/>
              </a:rPr>
              <a:t>325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800"/>
              </a:spcBef>
            </a:pPr>
            <a:r>
              <a:rPr sz="950" spc="5" dirty="0">
                <a:latin typeface="Calibri"/>
                <a:cs typeface="Calibri"/>
              </a:rPr>
              <a:t>275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795"/>
              </a:spcBef>
            </a:pPr>
            <a:r>
              <a:rPr sz="950" spc="5" dirty="0">
                <a:latin typeface="Calibri"/>
                <a:cs typeface="Calibri"/>
              </a:rPr>
              <a:t>225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800"/>
              </a:spcBef>
            </a:pPr>
            <a:r>
              <a:rPr sz="950" spc="5" dirty="0">
                <a:latin typeface="Calibri"/>
                <a:cs typeface="Calibri"/>
              </a:rPr>
              <a:t>175</a:t>
            </a:r>
            <a:endParaRPr sz="950">
              <a:latin typeface="Calibri"/>
              <a:cs typeface="Calibri"/>
            </a:endParaRPr>
          </a:p>
          <a:p>
            <a:pPr marL="339090">
              <a:lnSpc>
                <a:spcPct val="100000"/>
              </a:lnSpc>
              <a:spcBef>
                <a:spcPts val="800"/>
              </a:spcBef>
            </a:pPr>
            <a:r>
              <a:rPr sz="950" spc="5" dirty="0">
                <a:latin typeface="Calibri"/>
                <a:cs typeface="Calibri"/>
              </a:rPr>
              <a:t>125</a:t>
            </a:r>
            <a:endParaRPr sz="950">
              <a:latin typeface="Calibri"/>
              <a:cs typeface="Calibri"/>
            </a:endParaRPr>
          </a:p>
          <a:p>
            <a:pPr marL="401320">
              <a:lnSpc>
                <a:spcPct val="100000"/>
              </a:lnSpc>
              <a:spcBef>
                <a:spcPts val="800"/>
              </a:spcBef>
            </a:pPr>
            <a:r>
              <a:rPr sz="950" dirty="0">
                <a:latin typeface="Calibri"/>
                <a:cs typeface="Calibri"/>
              </a:rPr>
              <a:t>75</a:t>
            </a:r>
            <a:endParaRPr sz="950">
              <a:latin typeface="Calibri"/>
              <a:cs typeface="Calibri"/>
            </a:endParaRPr>
          </a:p>
          <a:p>
            <a:pPr marL="401320">
              <a:lnSpc>
                <a:spcPct val="100000"/>
              </a:lnSpc>
              <a:spcBef>
                <a:spcPts val="800"/>
              </a:spcBef>
            </a:pPr>
            <a:r>
              <a:rPr sz="950" dirty="0">
                <a:latin typeface="Calibri"/>
                <a:cs typeface="Calibri"/>
              </a:rPr>
              <a:t>25</a:t>
            </a:r>
            <a:endParaRPr sz="950">
              <a:latin typeface="Calibri"/>
              <a:cs typeface="Calibri"/>
            </a:endParaRPr>
          </a:p>
          <a:p>
            <a:pPr marL="760095">
              <a:lnSpc>
                <a:spcPct val="100000"/>
              </a:lnSpc>
              <a:spcBef>
                <a:spcPts val="114"/>
              </a:spcBef>
              <a:tabLst>
                <a:tab pos="1251585" algn="l"/>
                <a:tab pos="1742439" algn="l"/>
                <a:tab pos="2233930" algn="l"/>
                <a:tab pos="2724785" algn="l"/>
                <a:tab pos="3216275" algn="l"/>
                <a:tab pos="3707129" algn="l"/>
                <a:tab pos="4198620" algn="l"/>
              </a:tabLst>
            </a:pPr>
            <a:r>
              <a:rPr sz="950" spc="5" dirty="0">
                <a:latin typeface="Calibri"/>
                <a:cs typeface="Calibri"/>
              </a:rPr>
              <a:t>2003	2004	2005	2006	2007	2008	2009	2010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936992" y="1703832"/>
            <a:ext cx="2749550" cy="1911350"/>
            <a:chOff x="7936992" y="1703832"/>
            <a:chExt cx="2749550" cy="1911350"/>
          </a:xfrm>
        </p:grpSpPr>
        <p:pic>
          <p:nvPicPr>
            <p:cNvPr id="44" name="object 4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40040" y="1706880"/>
              <a:ext cx="2743200" cy="1905000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7940040" y="1706880"/>
              <a:ext cx="2743200" cy="1905000"/>
            </a:xfrm>
            <a:custGeom>
              <a:avLst/>
              <a:gdLst/>
              <a:ahLst/>
              <a:cxnLst/>
              <a:rect l="l" t="t" r="r" b="b"/>
              <a:pathLst>
                <a:path w="2743200" h="1905000">
                  <a:moveTo>
                    <a:pt x="0" y="317500"/>
                  </a:moveTo>
                  <a:lnTo>
                    <a:pt x="3441" y="270573"/>
                  </a:lnTo>
                  <a:lnTo>
                    <a:pt x="13439" y="225788"/>
                  </a:lnTo>
                  <a:lnTo>
                    <a:pt x="29503" y="183634"/>
                  </a:lnTo>
                  <a:lnTo>
                    <a:pt x="51141" y="144601"/>
                  </a:lnTo>
                  <a:lnTo>
                    <a:pt x="77865" y="109181"/>
                  </a:lnTo>
                  <a:lnTo>
                    <a:pt x="109181" y="77865"/>
                  </a:lnTo>
                  <a:lnTo>
                    <a:pt x="144601" y="51141"/>
                  </a:lnTo>
                  <a:lnTo>
                    <a:pt x="183634" y="29503"/>
                  </a:lnTo>
                  <a:lnTo>
                    <a:pt x="225788" y="13439"/>
                  </a:lnTo>
                  <a:lnTo>
                    <a:pt x="270573" y="3441"/>
                  </a:lnTo>
                  <a:lnTo>
                    <a:pt x="317500" y="0"/>
                  </a:lnTo>
                  <a:lnTo>
                    <a:pt x="2425700" y="0"/>
                  </a:lnTo>
                  <a:lnTo>
                    <a:pt x="2472626" y="3441"/>
                  </a:lnTo>
                  <a:lnTo>
                    <a:pt x="2517411" y="13439"/>
                  </a:lnTo>
                  <a:lnTo>
                    <a:pt x="2559565" y="29503"/>
                  </a:lnTo>
                  <a:lnTo>
                    <a:pt x="2598598" y="51141"/>
                  </a:lnTo>
                  <a:lnTo>
                    <a:pt x="2634018" y="77865"/>
                  </a:lnTo>
                  <a:lnTo>
                    <a:pt x="2665334" y="109181"/>
                  </a:lnTo>
                  <a:lnTo>
                    <a:pt x="2692058" y="144601"/>
                  </a:lnTo>
                  <a:lnTo>
                    <a:pt x="2713696" y="183634"/>
                  </a:lnTo>
                  <a:lnTo>
                    <a:pt x="2729760" y="225788"/>
                  </a:lnTo>
                  <a:lnTo>
                    <a:pt x="2739758" y="270573"/>
                  </a:lnTo>
                  <a:lnTo>
                    <a:pt x="2743200" y="317500"/>
                  </a:lnTo>
                  <a:lnTo>
                    <a:pt x="2743200" y="1587500"/>
                  </a:lnTo>
                  <a:lnTo>
                    <a:pt x="2739758" y="1634426"/>
                  </a:lnTo>
                  <a:lnTo>
                    <a:pt x="2729760" y="1679211"/>
                  </a:lnTo>
                  <a:lnTo>
                    <a:pt x="2713696" y="1721365"/>
                  </a:lnTo>
                  <a:lnTo>
                    <a:pt x="2692058" y="1760398"/>
                  </a:lnTo>
                  <a:lnTo>
                    <a:pt x="2665334" y="1795818"/>
                  </a:lnTo>
                  <a:lnTo>
                    <a:pt x="2634018" y="1827134"/>
                  </a:lnTo>
                  <a:lnTo>
                    <a:pt x="2598598" y="1853858"/>
                  </a:lnTo>
                  <a:lnTo>
                    <a:pt x="2559565" y="1875496"/>
                  </a:lnTo>
                  <a:lnTo>
                    <a:pt x="2517411" y="1891560"/>
                  </a:lnTo>
                  <a:lnTo>
                    <a:pt x="2472626" y="1901558"/>
                  </a:lnTo>
                  <a:lnTo>
                    <a:pt x="2425700" y="1905000"/>
                  </a:lnTo>
                  <a:lnTo>
                    <a:pt x="317500" y="1905000"/>
                  </a:lnTo>
                  <a:lnTo>
                    <a:pt x="270573" y="1901558"/>
                  </a:lnTo>
                  <a:lnTo>
                    <a:pt x="225788" y="1891560"/>
                  </a:lnTo>
                  <a:lnTo>
                    <a:pt x="183634" y="1875496"/>
                  </a:lnTo>
                  <a:lnTo>
                    <a:pt x="144601" y="1853858"/>
                  </a:lnTo>
                  <a:lnTo>
                    <a:pt x="109181" y="1827134"/>
                  </a:lnTo>
                  <a:lnTo>
                    <a:pt x="77865" y="1795818"/>
                  </a:lnTo>
                  <a:lnTo>
                    <a:pt x="51141" y="1760398"/>
                  </a:lnTo>
                  <a:lnTo>
                    <a:pt x="29503" y="1721365"/>
                  </a:lnTo>
                  <a:lnTo>
                    <a:pt x="13439" y="1679211"/>
                  </a:lnTo>
                  <a:lnTo>
                    <a:pt x="3441" y="1634426"/>
                  </a:lnTo>
                  <a:lnTo>
                    <a:pt x="0" y="1587500"/>
                  </a:lnTo>
                  <a:lnTo>
                    <a:pt x="0" y="317500"/>
                  </a:lnTo>
                  <a:close/>
                </a:path>
              </a:pathLst>
            </a:custGeom>
            <a:ln w="6096">
              <a:solidFill>
                <a:srgbClr val="A4A4A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8283956" y="1994357"/>
            <a:ext cx="2057400" cy="1306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Why</a:t>
            </a:r>
            <a:r>
              <a:rPr sz="2800" spc="-4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are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these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examples of </a:t>
            </a:r>
            <a:r>
              <a:rPr sz="2800" dirty="0">
                <a:latin typeface="Times New Roman"/>
                <a:cs typeface="Times New Roman"/>
              </a:rPr>
              <a:t> chartjunk?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47" name="object 47"/>
          <p:cNvGrpSpPr/>
          <p:nvPr/>
        </p:nvGrpSpPr>
        <p:grpSpPr>
          <a:xfrm>
            <a:off x="2026920" y="4497310"/>
            <a:ext cx="2923540" cy="2009139"/>
            <a:chOff x="2026920" y="4497310"/>
            <a:chExt cx="2923540" cy="2009139"/>
          </a:xfrm>
        </p:grpSpPr>
        <p:pic>
          <p:nvPicPr>
            <p:cNvPr id="48" name="object 4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9097" y="4497310"/>
              <a:ext cx="2839241" cy="200864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26920" y="4905743"/>
              <a:ext cx="2923032" cy="1287780"/>
            </a:xfrm>
            <a:prstGeom prst="rect">
              <a:avLst/>
            </a:prstGeom>
          </p:spPr>
        </p:pic>
        <p:pic>
          <p:nvPicPr>
            <p:cNvPr id="50" name="object 5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89404" y="4527804"/>
              <a:ext cx="2743199" cy="1905000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2287904" y="5029961"/>
            <a:ext cx="234442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4130">
              <a:lnSpc>
                <a:spcPct val="100000"/>
              </a:lnSpc>
              <a:spcBef>
                <a:spcPts val="95"/>
              </a:spcBef>
            </a:pPr>
            <a:r>
              <a:rPr sz="2800" spc="-5" dirty="0">
                <a:latin typeface="Times New Roman"/>
                <a:cs typeface="Times New Roman"/>
              </a:rPr>
              <a:t>What could you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3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remedy it?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92530" y="647141"/>
            <a:ext cx="615950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Data</a:t>
            </a:r>
            <a:r>
              <a:rPr spc="-20" dirty="0"/>
              <a:t> </a:t>
            </a:r>
            <a:r>
              <a:rPr dirty="0"/>
              <a:t>Ink</a:t>
            </a:r>
            <a:r>
              <a:rPr spc="-85" dirty="0"/>
              <a:t> </a:t>
            </a:r>
            <a:r>
              <a:rPr spc="-35" dirty="0"/>
              <a:t>Working</a:t>
            </a:r>
            <a:r>
              <a:rPr spc="-15" dirty="0"/>
              <a:t> </a:t>
            </a:r>
            <a:r>
              <a:rPr dirty="0"/>
              <a:t>For</a:t>
            </a:r>
            <a:r>
              <a:rPr spc="-105" dirty="0"/>
              <a:t> </a:t>
            </a:r>
            <a:r>
              <a:rPr dirty="0"/>
              <a:t>Us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77900" y="2066606"/>
            <a:ext cx="6444820" cy="377404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638004" y="2231119"/>
            <a:ext cx="2586355" cy="3304540"/>
            <a:chOff x="8638004" y="2231119"/>
            <a:chExt cx="2586355" cy="33045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8004" y="2231119"/>
              <a:ext cx="2534466" cy="33040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3939" y="2449068"/>
              <a:ext cx="2560320" cy="294894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88323" y="2261616"/>
              <a:ext cx="2438400" cy="320040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894191" y="2558541"/>
            <a:ext cx="2028189" cy="2586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270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Times New Roman"/>
                <a:cs typeface="Times New Roman"/>
              </a:rPr>
              <a:t>Evaluate this 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chart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terms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of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r>
              <a:rPr sz="2400" spc="-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Ink.</a:t>
            </a:r>
            <a:endParaRPr sz="2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27305" marR="22225" indent="-635" algn="ctr">
              <a:lnSpc>
                <a:spcPct val="100000"/>
              </a:lnSpc>
            </a:pPr>
            <a:r>
              <a:rPr sz="2400" spc="-5" dirty="0">
                <a:latin typeface="Times New Roman"/>
                <a:cs typeface="Times New Roman"/>
              </a:rPr>
              <a:t>Imagine </a:t>
            </a:r>
            <a:r>
              <a:rPr sz="2400" dirty="0">
                <a:latin typeface="Times New Roman"/>
                <a:cs typeface="Times New Roman"/>
              </a:rPr>
              <a:t>this </a:t>
            </a:r>
            <a:r>
              <a:rPr sz="2400" spc="-5" dirty="0">
                <a:latin typeface="Times New Roman"/>
                <a:cs typeface="Times New Roman"/>
              </a:rPr>
              <a:t>as </a:t>
            </a:r>
            <a:r>
              <a:rPr sz="2400" dirty="0">
                <a:latin typeface="Times New Roman"/>
                <a:cs typeface="Times New Roman"/>
              </a:rPr>
              <a:t> a bar</a:t>
            </a:r>
            <a:r>
              <a:rPr sz="2400" spc="-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</a:t>
            </a:r>
            <a:r>
              <a:rPr sz="2400" spc="5" dirty="0">
                <a:latin typeface="Times New Roman"/>
                <a:cs typeface="Times New Roman"/>
              </a:rPr>
              <a:t>r</a:t>
            </a:r>
            <a:r>
              <a:rPr sz="2400" dirty="0">
                <a:latin typeface="Times New Roman"/>
                <a:cs typeface="Times New Roman"/>
              </a:rPr>
              <a:t>t.</a:t>
            </a:r>
            <a:r>
              <a:rPr sz="2400" spc="-15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As</a:t>
            </a:r>
            <a:r>
              <a:rPr sz="2400" spc="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  table!!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6116" y="128396"/>
            <a:ext cx="9295765" cy="130048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 marR="5080">
              <a:lnSpc>
                <a:spcPts val="4750"/>
              </a:lnSpc>
              <a:spcBef>
                <a:spcPts val="700"/>
              </a:spcBef>
            </a:pP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Review:</a:t>
            </a:r>
            <a:r>
              <a:rPr sz="4400" b="1" spc="-4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Data</a:t>
            </a:r>
            <a:r>
              <a:rPr sz="4400" b="1" spc="-1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principles</a:t>
            </a:r>
            <a:r>
              <a:rPr sz="4400" b="1" spc="-3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dirty="0">
                <a:solidFill>
                  <a:srgbClr val="001F5F"/>
                </a:solidFill>
                <a:latin typeface="Times New Roman"/>
                <a:cs typeface="Times New Roman"/>
              </a:rPr>
              <a:t>(adapted</a:t>
            </a:r>
            <a:r>
              <a:rPr sz="4400" b="1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spc="-25" dirty="0">
                <a:solidFill>
                  <a:srgbClr val="001F5F"/>
                </a:solidFill>
                <a:latin typeface="Times New Roman"/>
                <a:cs typeface="Times New Roman"/>
              </a:rPr>
              <a:t>from </a:t>
            </a:r>
            <a:r>
              <a:rPr sz="4400" b="1" spc="-1085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spc="-85" dirty="0">
                <a:solidFill>
                  <a:srgbClr val="001F5F"/>
                </a:solidFill>
                <a:latin typeface="Times New Roman"/>
                <a:cs typeface="Times New Roman"/>
              </a:rPr>
              <a:t>Tufte</a:t>
            </a:r>
            <a:r>
              <a:rPr sz="4400" b="1" spc="-20" dirty="0">
                <a:solidFill>
                  <a:srgbClr val="001F5F"/>
                </a:solidFill>
                <a:latin typeface="Times New Roman"/>
                <a:cs typeface="Times New Roman"/>
              </a:rPr>
              <a:t> </a:t>
            </a:r>
            <a:r>
              <a:rPr sz="4400" b="1" spc="5" dirty="0">
                <a:solidFill>
                  <a:srgbClr val="001F5F"/>
                </a:solidFill>
                <a:latin typeface="Times New Roman"/>
                <a:cs typeface="Times New Roman"/>
              </a:rPr>
              <a:t>2009)</a:t>
            </a:r>
            <a:endParaRPr sz="44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700017" y="1714245"/>
            <a:ext cx="5816600" cy="955040"/>
            <a:chOff x="3700017" y="1714245"/>
            <a:chExt cx="5816600" cy="955040"/>
          </a:xfrm>
        </p:grpSpPr>
        <p:sp>
          <p:nvSpPr>
            <p:cNvPr id="4" name="object 4"/>
            <p:cNvSpPr/>
            <p:nvPr/>
          </p:nvSpPr>
          <p:spPr>
            <a:xfrm>
              <a:off x="3706367" y="1720595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1"/>
                  </a:lnTo>
                  <a:lnTo>
                    <a:pt x="5646420" y="941831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CFD4EA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706367" y="1720595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1"/>
                  </a:lnTo>
                  <a:lnTo>
                    <a:pt x="0" y="941831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CFD4E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3801617" y="1930730"/>
            <a:ext cx="42919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chart </a:t>
            </a:r>
            <a:r>
              <a:rPr sz="2800" dirty="0">
                <a:latin typeface="Times New Roman"/>
                <a:cs typeface="Times New Roman"/>
              </a:rPr>
              <a:t>should</a:t>
            </a:r>
            <a:r>
              <a:rPr sz="2800" spc="-3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tell a </a:t>
            </a:r>
            <a:r>
              <a:rPr sz="2800" dirty="0">
                <a:latin typeface="Times New Roman"/>
                <a:cs typeface="Times New Roman"/>
              </a:rPr>
              <a:t>story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599944" y="1595627"/>
            <a:ext cx="1112520" cy="1191895"/>
            <a:chOff x="2599944" y="1595627"/>
            <a:chExt cx="1112520" cy="1191895"/>
          </a:xfrm>
        </p:grpSpPr>
        <p:sp>
          <p:nvSpPr>
            <p:cNvPr id="8" name="object 8"/>
            <p:cNvSpPr/>
            <p:nvPr/>
          </p:nvSpPr>
          <p:spPr>
            <a:xfrm>
              <a:off x="2606040" y="1601723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30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606040" y="1601723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30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953892" y="1639570"/>
            <a:ext cx="405765" cy="9251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900" b="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59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700017" y="2951733"/>
            <a:ext cx="5816600" cy="955040"/>
            <a:chOff x="3700017" y="2951733"/>
            <a:chExt cx="5816600" cy="955040"/>
          </a:xfrm>
        </p:grpSpPr>
        <p:sp>
          <p:nvSpPr>
            <p:cNvPr id="12" name="object 12"/>
            <p:cNvSpPr/>
            <p:nvPr/>
          </p:nvSpPr>
          <p:spPr>
            <a:xfrm>
              <a:off x="3706367" y="2958083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5646420" y="941832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CFE6D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706367" y="2958083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2"/>
                  </a:lnTo>
                  <a:lnTo>
                    <a:pt x="0" y="941832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CFE6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801617" y="2985007"/>
            <a:ext cx="4870450" cy="81915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299085" marR="5080" indent="-287020">
              <a:lnSpc>
                <a:spcPts val="2890"/>
              </a:lnSpc>
              <a:spcBef>
                <a:spcPts val="580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 chart should have graphical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integrity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599944" y="2833116"/>
            <a:ext cx="1112520" cy="1191895"/>
            <a:chOff x="2599944" y="2833116"/>
            <a:chExt cx="1112520" cy="1191895"/>
          </a:xfrm>
        </p:grpSpPr>
        <p:sp>
          <p:nvSpPr>
            <p:cNvPr id="16" name="object 16"/>
            <p:cNvSpPr/>
            <p:nvPr/>
          </p:nvSpPr>
          <p:spPr>
            <a:xfrm>
              <a:off x="2606040" y="2839212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43BA8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606040" y="2839212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3700017" y="4189221"/>
            <a:ext cx="5816600" cy="955040"/>
            <a:chOff x="3700017" y="4189221"/>
            <a:chExt cx="5816600" cy="955040"/>
          </a:xfrm>
        </p:grpSpPr>
        <p:sp>
          <p:nvSpPr>
            <p:cNvPr id="19" name="object 19"/>
            <p:cNvSpPr/>
            <p:nvPr/>
          </p:nvSpPr>
          <p:spPr>
            <a:xfrm>
              <a:off x="3706367" y="4195571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646420" y="0"/>
                  </a:moveTo>
                  <a:lnTo>
                    <a:pt x="0" y="0"/>
                  </a:lnTo>
                  <a:lnTo>
                    <a:pt x="0" y="941832"/>
                  </a:lnTo>
                  <a:lnTo>
                    <a:pt x="5646420" y="941832"/>
                  </a:lnTo>
                  <a:lnTo>
                    <a:pt x="5696053" y="933834"/>
                  </a:lnTo>
                  <a:lnTo>
                    <a:pt x="5739146" y="911559"/>
                  </a:lnTo>
                  <a:lnTo>
                    <a:pt x="5773119" y="877586"/>
                  </a:lnTo>
                  <a:lnTo>
                    <a:pt x="5795394" y="834493"/>
                  </a:lnTo>
                  <a:lnTo>
                    <a:pt x="5803392" y="784859"/>
                  </a:lnTo>
                  <a:lnTo>
                    <a:pt x="5803392" y="156971"/>
                  </a:lnTo>
                  <a:lnTo>
                    <a:pt x="5795394" y="107338"/>
                  </a:lnTo>
                  <a:lnTo>
                    <a:pt x="5773119" y="64245"/>
                  </a:lnTo>
                  <a:lnTo>
                    <a:pt x="5739146" y="30272"/>
                  </a:lnTo>
                  <a:lnTo>
                    <a:pt x="5696053" y="7997"/>
                  </a:lnTo>
                  <a:lnTo>
                    <a:pt x="5646420" y="0"/>
                  </a:lnTo>
                  <a:close/>
                </a:path>
              </a:pathLst>
            </a:custGeom>
            <a:solidFill>
              <a:srgbClr val="D4E2CF">
                <a:alpha val="90194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706367" y="4195571"/>
              <a:ext cx="5803900" cy="942340"/>
            </a:xfrm>
            <a:custGeom>
              <a:avLst/>
              <a:gdLst/>
              <a:ahLst/>
              <a:cxnLst/>
              <a:rect l="l" t="t" r="r" b="b"/>
              <a:pathLst>
                <a:path w="5803900" h="942339">
                  <a:moveTo>
                    <a:pt x="5803392" y="156971"/>
                  </a:moveTo>
                  <a:lnTo>
                    <a:pt x="5803392" y="784859"/>
                  </a:lnTo>
                  <a:lnTo>
                    <a:pt x="5795394" y="834493"/>
                  </a:lnTo>
                  <a:lnTo>
                    <a:pt x="5773119" y="877586"/>
                  </a:lnTo>
                  <a:lnTo>
                    <a:pt x="5739146" y="911559"/>
                  </a:lnTo>
                  <a:lnTo>
                    <a:pt x="5696053" y="933834"/>
                  </a:lnTo>
                  <a:lnTo>
                    <a:pt x="5646420" y="941832"/>
                  </a:lnTo>
                  <a:lnTo>
                    <a:pt x="0" y="941832"/>
                  </a:lnTo>
                  <a:lnTo>
                    <a:pt x="0" y="0"/>
                  </a:lnTo>
                  <a:lnTo>
                    <a:pt x="5646420" y="0"/>
                  </a:lnTo>
                  <a:lnTo>
                    <a:pt x="5696053" y="7997"/>
                  </a:lnTo>
                  <a:lnTo>
                    <a:pt x="5739146" y="30272"/>
                  </a:lnTo>
                  <a:lnTo>
                    <a:pt x="5773119" y="64245"/>
                  </a:lnTo>
                  <a:lnTo>
                    <a:pt x="5795394" y="107338"/>
                  </a:lnTo>
                  <a:lnTo>
                    <a:pt x="5803392" y="156971"/>
                  </a:lnTo>
                  <a:close/>
                </a:path>
              </a:pathLst>
            </a:custGeom>
            <a:ln w="12192">
              <a:solidFill>
                <a:srgbClr val="D4E2C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01617" y="4223130"/>
            <a:ext cx="5542280" cy="819150"/>
          </a:xfrm>
          <a:prstGeom prst="rect">
            <a:avLst/>
          </a:prstGeom>
        </p:spPr>
        <p:txBody>
          <a:bodyPr vert="horz" wrap="square" lIns="0" tIns="74295" rIns="0" bIns="0" rtlCol="0">
            <a:spAutoFit/>
          </a:bodyPr>
          <a:lstStyle/>
          <a:p>
            <a:pPr marL="299085" marR="5080" indent="-287020">
              <a:lnSpc>
                <a:spcPts val="2890"/>
              </a:lnSpc>
              <a:spcBef>
                <a:spcPts val="585"/>
              </a:spcBef>
              <a:buChar char="•"/>
              <a:tabLst>
                <a:tab pos="299085" algn="l"/>
                <a:tab pos="299720" algn="l"/>
              </a:tabLst>
            </a:pPr>
            <a:r>
              <a:rPr sz="2800" spc="-5" dirty="0">
                <a:latin typeface="Times New Roman"/>
                <a:cs typeface="Times New Roman"/>
              </a:rPr>
              <a:t>The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chart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should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minimize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graphical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complexity</a:t>
            </a:r>
            <a:endParaRPr sz="2800">
              <a:latin typeface="Times New Roman"/>
              <a:cs typeface="Times New Roma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2599944" y="4070603"/>
            <a:ext cx="1112520" cy="1191895"/>
            <a:chOff x="2599944" y="4070603"/>
            <a:chExt cx="1112520" cy="1191895"/>
          </a:xfrm>
        </p:grpSpPr>
        <p:sp>
          <p:nvSpPr>
            <p:cNvPr id="23" name="object 23"/>
            <p:cNvSpPr/>
            <p:nvPr/>
          </p:nvSpPr>
          <p:spPr>
            <a:xfrm>
              <a:off x="2606040" y="4076699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916939" y="0"/>
                  </a:moveTo>
                  <a:lnTo>
                    <a:pt x="183387" y="0"/>
                  </a:lnTo>
                  <a:lnTo>
                    <a:pt x="134658" y="6555"/>
                  </a:lnTo>
                  <a:lnTo>
                    <a:pt x="90856" y="25051"/>
                  </a:lnTo>
                  <a:lnTo>
                    <a:pt x="53736" y="53736"/>
                  </a:lnTo>
                  <a:lnTo>
                    <a:pt x="25051" y="90856"/>
                  </a:lnTo>
                  <a:lnTo>
                    <a:pt x="6555" y="134658"/>
                  </a:lnTo>
                  <a:lnTo>
                    <a:pt x="0" y="183387"/>
                  </a:lnTo>
                  <a:lnTo>
                    <a:pt x="0" y="996188"/>
                  </a:lnTo>
                  <a:lnTo>
                    <a:pt x="6555" y="1044917"/>
                  </a:lnTo>
                  <a:lnTo>
                    <a:pt x="25051" y="1088719"/>
                  </a:lnTo>
                  <a:lnTo>
                    <a:pt x="53736" y="1125839"/>
                  </a:lnTo>
                  <a:lnTo>
                    <a:pt x="90856" y="1154524"/>
                  </a:lnTo>
                  <a:lnTo>
                    <a:pt x="134658" y="1173020"/>
                  </a:lnTo>
                  <a:lnTo>
                    <a:pt x="183387" y="1179576"/>
                  </a:lnTo>
                  <a:lnTo>
                    <a:pt x="916939" y="1179576"/>
                  </a:lnTo>
                  <a:lnTo>
                    <a:pt x="965669" y="1173020"/>
                  </a:lnTo>
                  <a:lnTo>
                    <a:pt x="1009471" y="1154524"/>
                  </a:lnTo>
                  <a:lnTo>
                    <a:pt x="1046591" y="1125839"/>
                  </a:lnTo>
                  <a:lnTo>
                    <a:pt x="1075276" y="1088719"/>
                  </a:lnTo>
                  <a:lnTo>
                    <a:pt x="1093772" y="1044917"/>
                  </a:lnTo>
                  <a:lnTo>
                    <a:pt x="1100327" y="996188"/>
                  </a:lnTo>
                  <a:lnTo>
                    <a:pt x="1100327" y="183387"/>
                  </a:lnTo>
                  <a:lnTo>
                    <a:pt x="1093772" y="134658"/>
                  </a:lnTo>
                  <a:lnTo>
                    <a:pt x="1075276" y="90856"/>
                  </a:lnTo>
                  <a:lnTo>
                    <a:pt x="1046591" y="53736"/>
                  </a:lnTo>
                  <a:lnTo>
                    <a:pt x="1009471" y="25051"/>
                  </a:lnTo>
                  <a:lnTo>
                    <a:pt x="965669" y="6555"/>
                  </a:lnTo>
                  <a:lnTo>
                    <a:pt x="916939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06040" y="4076699"/>
              <a:ext cx="1100455" cy="1179830"/>
            </a:xfrm>
            <a:custGeom>
              <a:avLst/>
              <a:gdLst/>
              <a:ahLst/>
              <a:cxnLst/>
              <a:rect l="l" t="t" r="r" b="b"/>
              <a:pathLst>
                <a:path w="1100454" h="1179829">
                  <a:moveTo>
                    <a:pt x="0" y="183387"/>
                  </a:moveTo>
                  <a:lnTo>
                    <a:pt x="6555" y="134658"/>
                  </a:lnTo>
                  <a:lnTo>
                    <a:pt x="25051" y="90856"/>
                  </a:lnTo>
                  <a:lnTo>
                    <a:pt x="53736" y="53736"/>
                  </a:lnTo>
                  <a:lnTo>
                    <a:pt x="90856" y="25051"/>
                  </a:lnTo>
                  <a:lnTo>
                    <a:pt x="134658" y="6555"/>
                  </a:lnTo>
                  <a:lnTo>
                    <a:pt x="183387" y="0"/>
                  </a:lnTo>
                  <a:lnTo>
                    <a:pt x="916939" y="0"/>
                  </a:lnTo>
                  <a:lnTo>
                    <a:pt x="965669" y="6555"/>
                  </a:lnTo>
                  <a:lnTo>
                    <a:pt x="1009471" y="25051"/>
                  </a:lnTo>
                  <a:lnTo>
                    <a:pt x="1046591" y="53736"/>
                  </a:lnTo>
                  <a:lnTo>
                    <a:pt x="1075276" y="90856"/>
                  </a:lnTo>
                  <a:lnTo>
                    <a:pt x="1093772" y="134658"/>
                  </a:lnTo>
                  <a:lnTo>
                    <a:pt x="1100327" y="183387"/>
                  </a:lnTo>
                  <a:lnTo>
                    <a:pt x="1100327" y="996188"/>
                  </a:lnTo>
                  <a:lnTo>
                    <a:pt x="1093772" y="1044917"/>
                  </a:lnTo>
                  <a:lnTo>
                    <a:pt x="1075276" y="1088719"/>
                  </a:lnTo>
                  <a:lnTo>
                    <a:pt x="1046591" y="1125839"/>
                  </a:lnTo>
                  <a:lnTo>
                    <a:pt x="1009471" y="1154524"/>
                  </a:lnTo>
                  <a:lnTo>
                    <a:pt x="965669" y="1173020"/>
                  </a:lnTo>
                  <a:lnTo>
                    <a:pt x="916939" y="1179576"/>
                  </a:lnTo>
                  <a:lnTo>
                    <a:pt x="183387" y="1179576"/>
                  </a:lnTo>
                  <a:lnTo>
                    <a:pt x="134658" y="1173020"/>
                  </a:lnTo>
                  <a:lnTo>
                    <a:pt x="90856" y="1154524"/>
                  </a:lnTo>
                  <a:lnTo>
                    <a:pt x="53736" y="1125839"/>
                  </a:lnTo>
                  <a:lnTo>
                    <a:pt x="25051" y="1088719"/>
                  </a:lnTo>
                  <a:lnTo>
                    <a:pt x="6555" y="1044917"/>
                  </a:lnTo>
                  <a:lnTo>
                    <a:pt x="0" y="996188"/>
                  </a:lnTo>
                  <a:lnTo>
                    <a:pt x="0" y="183387"/>
                  </a:lnTo>
                  <a:close/>
                </a:path>
              </a:pathLst>
            </a:custGeom>
            <a:ln w="12192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953892" y="2538704"/>
            <a:ext cx="405765" cy="2502535"/>
          </a:xfrm>
          <a:prstGeom prst="rect">
            <a:avLst/>
          </a:prstGeom>
        </p:spPr>
        <p:txBody>
          <a:bodyPr vert="horz" wrap="square" lIns="0" tIns="351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770"/>
              </a:spcBef>
            </a:pPr>
            <a:r>
              <a:rPr sz="590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5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70"/>
              </a:spcBef>
            </a:pPr>
            <a:r>
              <a:rPr sz="590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59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74058" y="5473395"/>
            <a:ext cx="37198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00000"/>
              </a:lnSpc>
              <a:spcBef>
                <a:spcPts val="100"/>
              </a:spcBef>
            </a:pPr>
            <a:r>
              <a:rPr sz="2400" spc="-35" dirty="0">
                <a:latin typeface="Times New Roman"/>
                <a:cs typeface="Times New Roman"/>
              </a:rPr>
              <a:t>Tufte’s </a:t>
            </a:r>
            <a:r>
              <a:rPr sz="2400" spc="-5" dirty="0">
                <a:latin typeface="Times New Roman"/>
                <a:cs typeface="Times New Roman"/>
              </a:rPr>
              <a:t>fundamental </a:t>
            </a:r>
            <a:r>
              <a:rPr sz="2400" dirty="0">
                <a:latin typeface="Times New Roman"/>
                <a:cs typeface="Times New Roman"/>
              </a:rPr>
              <a:t>principle: </a:t>
            </a:r>
            <a:r>
              <a:rPr sz="2400" spc="-58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Above</a:t>
            </a:r>
            <a:r>
              <a:rPr sz="2400" spc="-1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all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else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show </a:t>
            </a:r>
            <a:r>
              <a:rPr sz="2400" dirty="0">
                <a:latin typeface="Times New Roman"/>
                <a:cs typeface="Times New Roman"/>
              </a:rPr>
              <a:t>the</a:t>
            </a:r>
            <a:r>
              <a:rPr sz="2400" spc="-3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data</a:t>
            </a:r>
            <a:endParaRPr sz="2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4222" y="544449"/>
            <a:ext cx="307276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Infogr</a:t>
            </a:r>
            <a:r>
              <a:rPr spc="10" dirty="0"/>
              <a:t>a</a:t>
            </a:r>
            <a:r>
              <a:rPr dirty="0"/>
              <a:t>phics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60194" y="1578305"/>
            <a:ext cx="5045710" cy="3650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Information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graphics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 MT"/>
              <a:buChar char="•"/>
            </a:pPr>
            <a:endParaRPr sz="4350">
              <a:latin typeface="Times New Roman"/>
              <a:cs typeface="Times New Roman"/>
            </a:endParaRPr>
          </a:p>
          <a:p>
            <a:pPr marL="241300" marR="5080" indent="-228600" algn="just">
              <a:lnSpc>
                <a:spcPct val="9000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20" dirty="0">
                <a:latin typeface="Times New Roman"/>
                <a:cs typeface="Times New Roman"/>
              </a:rPr>
              <a:t>Visualization </a:t>
            </a:r>
            <a:r>
              <a:rPr sz="2800" spc="-5" dirty="0">
                <a:latin typeface="Times New Roman"/>
                <a:cs typeface="Times New Roman"/>
              </a:rPr>
              <a:t>of information, data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or knowledge intended to present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information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quickly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and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clearly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 MT"/>
              <a:buChar char="•"/>
            </a:pPr>
            <a:endParaRPr sz="4400">
              <a:latin typeface="Times New Roman"/>
              <a:cs typeface="Times New Roman"/>
            </a:endParaRPr>
          </a:p>
          <a:p>
            <a:pPr marL="241300" marR="480695" indent="-228600">
              <a:lnSpc>
                <a:spcPts val="3030"/>
              </a:lnSpc>
              <a:buFont typeface="Arial MT"/>
              <a:buChar char="•"/>
              <a:tabLst>
                <a:tab pos="241300" algn="l"/>
              </a:tabLst>
            </a:pPr>
            <a:r>
              <a:rPr sz="2800" spc="-120" dirty="0">
                <a:latin typeface="Times New Roman"/>
                <a:cs typeface="Times New Roman"/>
              </a:rPr>
              <a:t>We </a:t>
            </a:r>
            <a:r>
              <a:rPr sz="2800" spc="-5" dirty="0">
                <a:latin typeface="Times New Roman"/>
                <a:cs typeface="Times New Roman"/>
              </a:rPr>
              <a:t>will have </a:t>
            </a:r>
            <a:r>
              <a:rPr sz="2800" spc="-10" dirty="0">
                <a:latin typeface="Times New Roman"/>
                <a:cs typeface="Times New Roman"/>
              </a:rPr>
              <a:t>an </a:t>
            </a:r>
            <a:r>
              <a:rPr sz="2800" spc="-5" dirty="0">
                <a:latin typeface="Times New Roman"/>
                <a:cs typeface="Times New Roman"/>
              </a:rPr>
              <a:t>ICA to create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infographics</a:t>
            </a:r>
            <a:r>
              <a:rPr sz="2800" spc="-5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using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i="1" spc="-5" dirty="0">
                <a:latin typeface="Times New Roman"/>
                <a:cs typeface="Times New Roman"/>
              </a:rPr>
              <a:t>Piktochart</a:t>
            </a:r>
            <a:r>
              <a:rPr sz="2800" spc="-5" dirty="0">
                <a:latin typeface="Times New Roman"/>
                <a:cs typeface="Times New Roman"/>
              </a:rPr>
              <a:t>.</a:t>
            </a:r>
            <a:endParaRPr sz="2800">
              <a:latin typeface="Times New Roman"/>
              <a:cs typeface="Times New Roman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14004" y="1461516"/>
            <a:ext cx="2514600" cy="48036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82110" y="6524955"/>
            <a:ext cx="6172200" cy="19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latin typeface="Times New Roman"/>
                <a:cs typeface="Times New Roman"/>
                <a:hlinkClick r:id="rId3"/>
              </a:rPr>
              <a:t>http://the-digital-reader.com/2015/04/13/infographic-ebooks-on-track-to-double-dutch-ebook-market-in-2014/</a:t>
            </a:r>
            <a:endParaRPr sz="11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239014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Summ</a:t>
            </a:r>
            <a:r>
              <a:rPr spc="10" dirty="0"/>
              <a:t>a</a:t>
            </a:r>
            <a:r>
              <a:rPr dirty="0"/>
              <a:t>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46556" y="1518117"/>
            <a:ext cx="10331450" cy="31083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185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Use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data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visualization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principles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to</a:t>
            </a:r>
            <a:r>
              <a:rPr sz="2800" spc="-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assess a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visualization</a:t>
            </a:r>
            <a:endParaRPr sz="28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93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45" dirty="0">
                <a:latin typeface="Times New Roman"/>
                <a:cs typeface="Times New Roman"/>
              </a:rPr>
              <a:t>Tell </a:t>
            </a:r>
            <a:r>
              <a:rPr sz="2400" dirty="0">
                <a:latin typeface="Times New Roman"/>
                <a:cs typeface="Times New Roman"/>
              </a:rPr>
              <a:t>a</a:t>
            </a:r>
            <a:r>
              <a:rPr sz="2400" spc="-3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story</a:t>
            </a:r>
            <a:endParaRPr sz="24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910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dirty="0">
                <a:latin typeface="Times New Roman"/>
                <a:cs typeface="Times New Roman"/>
              </a:rPr>
              <a:t>Graphical</a:t>
            </a:r>
            <a:r>
              <a:rPr sz="2400" spc="-5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integrity</a:t>
            </a:r>
            <a:r>
              <a:rPr sz="2400" spc="-6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(lie</a:t>
            </a:r>
            <a:r>
              <a:rPr sz="2400" spc="-4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factor)</a:t>
            </a:r>
            <a:endParaRPr sz="2400">
              <a:latin typeface="Times New Roman"/>
              <a:cs typeface="Times New Roman"/>
            </a:endParaRPr>
          </a:p>
          <a:p>
            <a:pPr marL="697865" lvl="1" indent="-228600">
              <a:lnSpc>
                <a:spcPct val="100000"/>
              </a:lnSpc>
              <a:spcBef>
                <a:spcPts val="915"/>
              </a:spcBef>
              <a:buFont typeface="Arial MT"/>
              <a:buChar char="•"/>
              <a:tabLst>
                <a:tab pos="698500" algn="l"/>
              </a:tabLst>
            </a:pPr>
            <a:r>
              <a:rPr sz="2400" spc="-5" dirty="0">
                <a:latin typeface="Times New Roman"/>
                <a:cs typeface="Times New Roman"/>
              </a:rPr>
              <a:t>Minimize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graphical</a:t>
            </a:r>
            <a:r>
              <a:rPr sz="2400" spc="-40" dirty="0">
                <a:latin typeface="Times New Roman"/>
                <a:cs typeface="Times New Roman"/>
              </a:rPr>
              <a:t> </a:t>
            </a:r>
            <a:r>
              <a:rPr sz="2400" spc="-5" dirty="0">
                <a:latin typeface="Times New Roman"/>
                <a:cs typeface="Times New Roman"/>
              </a:rPr>
              <a:t>complexity</a:t>
            </a:r>
            <a:r>
              <a:rPr sz="2400" spc="-2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(data</a:t>
            </a:r>
            <a:r>
              <a:rPr sz="2400" spc="-25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ink,</a:t>
            </a:r>
            <a:r>
              <a:rPr sz="2400" spc="10" dirty="0">
                <a:latin typeface="Times New Roman"/>
                <a:cs typeface="Times New Roman"/>
              </a:rPr>
              <a:t> </a:t>
            </a:r>
            <a:r>
              <a:rPr sz="2400" dirty="0">
                <a:latin typeface="Times New Roman"/>
                <a:cs typeface="Times New Roman"/>
              </a:rPr>
              <a:t>chartjunk)</a:t>
            </a:r>
            <a:endParaRPr sz="2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5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5" dirty="0">
                <a:latin typeface="Times New Roman"/>
                <a:cs typeface="Times New Roman"/>
              </a:rPr>
              <a:t>Explain how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a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visualization</a:t>
            </a:r>
            <a:r>
              <a:rPr sz="2800" spc="-2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can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be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improved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based on</a:t>
            </a:r>
            <a:r>
              <a:rPr sz="2800" spc="2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those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principles</a:t>
            </a:r>
            <a:endParaRPr sz="28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60"/>
              </a:spcBef>
              <a:buFont typeface="Arial MT"/>
              <a:buChar char="•"/>
              <a:tabLst>
                <a:tab pos="241300" algn="l"/>
              </a:tabLst>
            </a:pPr>
            <a:r>
              <a:rPr sz="2800" spc="-45" dirty="0">
                <a:latin typeface="Times New Roman"/>
                <a:cs typeface="Times New Roman"/>
              </a:rPr>
              <a:t>Types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of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visualization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6408" y="602437"/>
            <a:ext cx="299847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Resources…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361315" indent="-228600">
              <a:lnSpc>
                <a:spcPct val="100000"/>
              </a:lnSpc>
              <a:spcBef>
                <a:spcPts val="805"/>
              </a:spcBef>
              <a:buClr>
                <a:srgbClr val="000000"/>
              </a:buClr>
              <a:buFont typeface="Arial MT"/>
              <a:buChar char="•"/>
              <a:tabLst>
                <a:tab pos="361315" algn="l"/>
                <a:tab pos="1647189" algn="l"/>
              </a:tabLst>
            </a:pP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2"/>
              </a:rPr>
              <a:t>DataMed</a:t>
            </a:r>
            <a:r>
              <a:rPr dirty="0">
                <a:solidFill>
                  <a:srgbClr val="0462C1"/>
                </a:solidFill>
              </a:rPr>
              <a:t>	</a:t>
            </a:r>
            <a:r>
              <a:rPr spc="-5" dirty="0"/>
              <a:t>https://datamed.org/</a:t>
            </a:r>
          </a:p>
          <a:p>
            <a:pPr marL="361315" marR="2023110" indent="-228600">
              <a:lnSpc>
                <a:spcPts val="2590"/>
              </a:lnSpc>
              <a:spcBef>
                <a:spcPts val="1040"/>
              </a:spcBef>
              <a:buClr>
                <a:srgbClr val="000000"/>
              </a:buClr>
              <a:buFont typeface="Arial MT"/>
              <a:buChar char="•"/>
              <a:tabLst>
                <a:tab pos="361315" algn="l"/>
              </a:tabLst>
            </a:pP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Institute for </a:t>
            </a:r>
            <a:r>
              <a:rPr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Health </a:t>
            </a: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Metrics and </a:t>
            </a:r>
            <a:r>
              <a:rPr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Evaluation’s </a:t>
            </a:r>
            <a:r>
              <a:rPr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Global Health Data </a:t>
            </a: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3"/>
              </a:rPr>
              <a:t>Exchange </a:t>
            </a:r>
            <a:r>
              <a:rPr spc="-585" dirty="0">
                <a:solidFill>
                  <a:srgbClr val="0462C1"/>
                </a:solidFill>
              </a:rPr>
              <a:t> </a:t>
            </a:r>
            <a:r>
              <a:rPr spc="-5" dirty="0">
                <a:hlinkClick r:id="rId3"/>
              </a:rPr>
              <a:t>http://ghdx.healthdata.org/</a:t>
            </a:r>
          </a:p>
          <a:p>
            <a:pPr marL="361315" indent="-228600">
              <a:lnSpc>
                <a:spcPct val="100000"/>
              </a:lnSpc>
              <a:spcBef>
                <a:spcPts val="685"/>
              </a:spcBef>
              <a:buClr>
                <a:srgbClr val="000000"/>
              </a:buClr>
              <a:buFont typeface="Arial MT"/>
              <a:buChar char="•"/>
              <a:tabLst>
                <a:tab pos="361315" algn="l"/>
                <a:tab pos="6837045" algn="l"/>
              </a:tabLst>
            </a:pPr>
            <a:r>
              <a:rPr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/>
              </a:rPr>
              <a:t>NNLM</a:t>
            </a:r>
            <a:r>
              <a:rPr u="heavy" spc="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/>
              </a:rPr>
              <a:t> </a:t>
            </a:r>
            <a:r>
              <a:rPr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/>
              </a:rPr>
              <a:t>RD3:</a:t>
            </a:r>
            <a:r>
              <a:rPr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/>
              </a:rPr>
              <a:t> </a:t>
            </a: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/>
              </a:rPr>
              <a:t>Resources</a:t>
            </a:r>
            <a:r>
              <a:rPr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/>
              </a:rPr>
              <a:t> </a:t>
            </a: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/>
              </a:rPr>
              <a:t>for</a:t>
            </a:r>
            <a:r>
              <a:rPr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/>
              </a:rPr>
              <a:t> </a:t>
            </a: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/>
              </a:rPr>
              <a:t>Data-Driven</a:t>
            </a:r>
            <a:r>
              <a:rPr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/>
              </a:rPr>
              <a:t> </a:t>
            </a: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4"/>
              </a:rPr>
              <a:t>Discovery</a:t>
            </a:r>
            <a:r>
              <a:rPr dirty="0">
                <a:solidFill>
                  <a:srgbClr val="0462C1"/>
                </a:solidFill>
              </a:rPr>
              <a:t>	</a:t>
            </a:r>
            <a:r>
              <a:rPr spc="-5" dirty="0"/>
              <a:t>https://nnlm.gov/data/</a:t>
            </a:r>
          </a:p>
          <a:p>
            <a:pPr marL="361315" marR="5080" indent="-228600">
              <a:lnSpc>
                <a:spcPts val="2590"/>
              </a:lnSpc>
              <a:spcBef>
                <a:spcPts val="1035"/>
              </a:spcBef>
              <a:buClr>
                <a:srgbClr val="000000"/>
              </a:buClr>
              <a:buFont typeface="Arial MT"/>
              <a:buChar char="•"/>
              <a:tabLst>
                <a:tab pos="361315" algn="l"/>
              </a:tabLst>
            </a:pPr>
            <a:r>
              <a:rPr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5"/>
              </a:rPr>
              <a:t>NNLM’s</a:t>
            </a:r>
            <a:r>
              <a:rPr u="heavy" spc="-10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5"/>
              </a:rPr>
              <a:t> </a:t>
            </a:r>
            <a:r>
              <a:rPr u="heavy" spc="-5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5"/>
              </a:rPr>
              <a:t>YouTube</a:t>
            </a:r>
            <a:r>
              <a:rPr u="heavy" spc="-2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5"/>
              </a:rPr>
              <a:t> </a:t>
            </a: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5"/>
              </a:rPr>
              <a:t>Channel</a:t>
            </a:r>
            <a:r>
              <a:rPr spc="-30" dirty="0">
                <a:solidFill>
                  <a:srgbClr val="0462C1"/>
                </a:solidFill>
                <a:hlinkClick r:id="rId5"/>
              </a:rPr>
              <a:t> </a:t>
            </a:r>
            <a:r>
              <a:rPr spc="-5" dirty="0"/>
              <a:t>https:/</a:t>
            </a:r>
            <a:r>
              <a:rPr spc="-5" dirty="0">
                <a:hlinkClick r:id="rId6"/>
              </a:rPr>
              <a:t>/w</a:t>
            </a:r>
            <a:r>
              <a:rPr spc="-5" dirty="0"/>
              <a:t>w</a:t>
            </a:r>
            <a:r>
              <a:rPr spc="-5" dirty="0">
                <a:hlinkClick r:id="rId6"/>
              </a:rPr>
              <a:t>w.youtube.com/channel/UCmZqoegBFKJQF69V8d- </a:t>
            </a:r>
            <a:r>
              <a:rPr spc="-585" dirty="0"/>
              <a:t> </a:t>
            </a:r>
            <a:r>
              <a:rPr spc="-5" dirty="0"/>
              <a:t>05Bw</a:t>
            </a:r>
          </a:p>
          <a:p>
            <a:pPr marL="361315" indent="-228600">
              <a:lnSpc>
                <a:spcPct val="100000"/>
              </a:lnSpc>
              <a:spcBef>
                <a:spcPts val="675"/>
              </a:spcBef>
              <a:buClr>
                <a:srgbClr val="000000"/>
              </a:buClr>
              <a:buFont typeface="Arial MT"/>
              <a:buChar char="•"/>
              <a:tabLst>
                <a:tab pos="361315" algn="l"/>
              </a:tabLst>
            </a:pPr>
            <a:r>
              <a:rPr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7"/>
              </a:rPr>
              <a:t>OHSU’s</a:t>
            </a:r>
            <a:r>
              <a:rPr u="heavy" spc="5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7"/>
              </a:rPr>
              <a:t> </a:t>
            </a: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7"/>
              </a:rPr>
              <a:t>Big</a:t>
            </a:r>
            <a:r>
              <a:rPr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7"/>
              </a:rPr>
              <a:t> </a:t>
            </a:r>
            <a:r>
              <a:rPr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7"/>
              </a:rPr>
              <a:t>Data</a:t>
            </a:r>
            <a:r>
              <a:rPr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7"/>
              </a:rPr>
              <a:t> </a:t>
            </a: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7"/>
              </a:rPr>
              <a:t>to</a:t>
            </a:r>
            <a:r>
              <a:rPr u="heavy" spc="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7"/>
              </a:rPr>
              <a:t> </a:t>
            </a:r>
            <a:r>
              <a:rPr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7"/>
              </a:rPr>
              <a:t>Knowledge</a:t>
            </a:r>
            <a:r>
              <a:rPr spc="40" dirty="0">
                <a:solidFill>
                  <a:srgbClr val="0462C1"/>
                </a:solidFill>
                <a:hlinkClick r:id="rId7"/>
              </a:rPr>
              <a:t> </a:t>
            </a:r>
            <a:r>
              <a:rPr spc="-5" dirty="0"/>
              <a:t>https://dmice.ohsu.edu/bd2k/topics.html</a:t>
            </a:r>
          </a:p>
          <a:p>
            <a:pPr marL="361315" indent="-228600">
              <a:lnSpc>
                <a:spcPct val="100000"/>
              </a:lnSpc>
              <a:spcBef>
                <a:spcPts val="720"/>
              </a:spcBef>
              <a:buClr>
                <a:srgbClr val="000000"/>
              </a:buClr>
              <a:buFont typeface="Arial MT"/>
              <a:buChar char="•"/>
              <a:tabLst>
                <a:tab pos="361315" algn="l"/>
              </a:tabLst>
            </a:pP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8"/>
              </a:rPr>
              <a:t>Registry</a:t>
            </a:r>
            <a:r>
              <a:rPr u="heavy" spc="-2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8"/>
              </a:rPr>
              <a:t> </a:t>
            </a: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8"/>
              </a:rPr>
              <a:t>of Research</a:t>
            </a:r>
            <a:r>
              <a:rPr u="heavy" spc="-3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8"/>
              </a:rPr>
              <a:t> </a:t>
            </a:r>
            <a:r>
              <a:rPr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8"/>
              </a:rPr>
              <a:t>Data</a:t>
            </a:r>
            <a:r>
              <a:rPr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8"/>
              </a:rPr>
              <a:t> </a:t>
            </a:r>
            <a:r>
              <a:rPr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8"/>
              </a:rPr>
              <a:t>Repositories</a:t>
            </a:r>
            <a:r>
              <a:rPr u="heavy" spc="-4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8"/>
              </a:rPr>
              <a:t> </a:t>
            </a:r>
            <a:r>
              <a:rPr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hlinkClick r:id="rId8"/>
              </a:rPr>
              <a:t>(re3data.org)</a:t>
            </a:r>
            <a:r>
              <a:rPr spc="-5" dirty="0">
                <a:solidFill>
                  <a:srgbClr val="0462C1"/>
                </a:solidFill>
                <a:hlinkClick r:id="rId8"/>
              </a:rPr>
              <a:t> </a:t>
            </a:r>
            <a:r>
              <a:rPr spc="-10" dirty="0">
                <a:hlinkClick r:id="rId8"/>
              </a:rPr>
              <a:t>http://www.re3data.org/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26440"/>
            <a:ext cx="26250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References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04161"/>
            <a:ext cx="10282555" cy="30111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41300" marR="92075" indent="-229235">
              <a:lnSpc>
                <a:spcPts val="3020"/>
              </a:lnSpc>
              <a:spcBef>
                <a:spcPts val="48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0" dirty="0">
                <a:latin typeface="Times New Roman"/>
                <a:cs typeface="Times New Roman"/>
              </a:rPr>
              <a:t>Borgman, </a:t>
            </a:r>
            <a:r>
              <a:rPr sz="2800" dirty="0">
                <a:latin typeface="Times New Roman"/>
                <a:cs typeface="Times New Roman"/>
              </a:rPr>
              <a:t>Christine </a:t>
            </a:r>
            <a:r>
              <a:rPr sz="2800" spc="-5" dirty="0">
                <a:latin typeface="Times New Roman"/>
                <a:cs typeface="Times New Roman"/>
              </a:rPr>
              <a:t>L. Big data, little data, </a:t>
            </a:r>
            <a:r>
              <a:rPr sz="2800" dirty="0">
                <a:latin typeface="Times New Roman"/>
                <a:cs typeface="Times New Roman"/>
              </a:rPr>
              <a:t>no </a:t>
            </a:r>
            <a:r>
              <a:rPr sz="2800" spc="-5" dirty="0">
                <a:latin typeface="Times New Roman"/>
                <a:cs typeface="Times New Roman"/>
              </a:rPr>
              <a:t>data: Scholarship in the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networked world.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MIT</a:t>
            </a:r>
            <a:r>
              <a:rPr sz="2800" spc="-5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Press,</a:t>
            </a:r>
            <a:r>
              <a:rPr sz="2800" spc="-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2015.</a:t>
            </a:r>
            <a:endParaRPr sz="2800">
              <a:latin typeface="Times New Roman"/>
              <a:cs typeface="Times New Roman"/>
            </a:endParaRPr>
          </a:p>
          <a:p>
            <a:pPr marL="241300" marR="5080" indent="-229235">
              <a:lnSpc>
                <a:spcPts val="3020"/>
              </a:lnSpc>
              <a:spcBef>
                <a:spcPts val="1015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5" dirty="0">
                <a:latin typeface="Times New Roman"/>
                <a:cs typeface="Times New Roman"/>
                <a:hlinkClick r:id="rId2"/>
              </a:rPr>
              <a:t>Federe</a:t>
            </a:r>
            <a:r>
              <a:rPr sz="2800" spc="-110" dirty="0">
                <a:latin typeface="Times New Roman"/>
                <a:cs typeface="Times New Roman"/>
                <a:hlinkClick r:id="rId2"/>
              </a:rPr>
              <a:t>r</a:t>
            </a:r>
            <a:r>
              <a:rPr sz="2800" spc="-5" dirty="0">
                <a:latin typeface="Times New Roman"/>
                <a:cs typeface="Times New Roman"/>
                <a:hlinkClick r:id="rId2"/>
              </a:rPr>
              <a:t>, Li</a:t>
            </a:r>
            <a:r>
              <a:rPr sz="2800" dirty="0">
                <a:latin typeface="Times New Roman"/>
                <a:cs typeface="Times New Roman"/>
                <a:hlinkClick r:id="rId2"/>
              </a:rPr>
              <a:t>s</a:t>
            </a:r>
            <a:r>
              <a:rPr sz="2800" spc="-5" dirty="0">
                <a:latin typeface="Times New Roman"/>
                <a:cs typeface="Times New Roman"/>
                <a:hlinkClick r:id="rId2"/>
              </a:rPr>
              <a:t>a. B</a:t>
            </a:r>
            <a:r>
              <a:rPr sz="2800" spc="-20" dirty="0">
                <a:latin typeface="Times New Roman"/>
                <a:cs typeface="Times New Roman"/>
                <a:hlinkClick r:id="rId2"/>
              </a:rPr>
              <a:t>e</a:t>
            </a:r>
            <a:r>
              <a:rPr sz="2800" spc="-5" dirty="0">
                <a:latin typeface="Times New Roman"/>
                <a:cs typeface="Times New Roman"/>
                <a:hlinkClick r:id="rId2"/>
              </a:rPr>
              <a:t>y</a:t>
            </a:r>
            <a:r>
              <a:rPr sz="2800" dirty="0">
                <a:latin typeface="Times New Roman"/>
                <a:cs typeface="Times New Roman"/>
                <a:hlinkClick r:id="rId2"/>
              </a:rPr>
              <a:t>o</a:t>
            </a:r>
            <a:r>
              <a:rPr sz="2800" spc="-5" dirty="0">
                <a:latin typeface="Times New Roman"/>
                <a:cs typeface="Times New Roman"/>
                <a:hlinkClick r:id="rId2"/>
              </a:rPr>
              <a:t>nd</a:t>
            </a:r>
            <a:r>
              <a:rPr sz="2800" spc="-10" dirty="0">
                <a:latin typeface="Times New Roman"/>
                <a:cs typeface="Times New Roman"/>
                <a:hlinkClick r:id="rId2"/>
              </a:rPr>
              <a:t> </a:t>
            </a:r>
            <a:r>
              <a:rPr sz="2800" spc="-5" dirty="0">
                <a:latin typeface="Times New Roman"/>
                <a:cs typeface="Times New Roman"/>
                <a:hlinkClick r:id="rId2"/>
              </a:rPr>
              <a:t>t</a:t>
            </a:r>
            <a:r>
              <a:rPr sz="2800" dirty="0">
                <a:latin typeface="Times New Roman"/>
                <a:cs typeface="Times New Roman"/>
                <a:hlinkClick r:id="rId2"/>
              </a:rPr>
              <a:t>h</a:t>
            </a:r>
            <a:r>
              <a:rPr sz="2800" spc="-5" dirty="0">
                <a:latin typeface="Times New Roman"/>
                <a:cs typeface="Times New Roman"/>
                <a:hlinkClick r:id="rId2"/>
              </a:rPr>
              <a:t>e</a:t>
            </a:r>
            <a:r>
              <a:rPr sz="2800" spc="-10" dirty="0">
                <a:latin typeface="Times New Roman"/>
                <a:cs typeface="Times New Roman"/>
                <a:hlinkClick r:id="rId2"/>
              </a:rPr>
              <a:t> </a:t>
            </a:r>
            <a:r>
              <a:rPr sz="2800" spc="-5" dirty="0">
                <a:latin typeface="Times New Roman"/>
                <a:cs typeface="Times New Roman"/>
                <a:hlinkClick r:id="rId2"/>
              </a:rPr>
              <a:t>SEA:</a:t>
            </a:r>
            <a:r>
              <a:rPr sz="2800" spc="30" dirty="0">
                <a:latin typeface="Times New Roman"/>
                <a:cs typeface="Times New Roman"/>
                <a:hlinkClick r:id="rId2"/>
              </a:rPr>
              <a:t> 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Data</a:t>
            </a:r>
            <a:r>
              <a:rPr sz="2800" u="heavy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Science</a:t>
            </a:r>
            <a:r>
              <a:rPr sz="2800" u="heavy" spc="-1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1</a:t>
            </a:r>
            <a:r>
              <a:rPr sz="2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0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1:</a:t>
            </a:r>
            <a:r>
              <a:rPr sz="2800" u="heavy" spc="-17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An</a:t>
            </a:r>
            <a:r>
              <a:rPr sz="2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i</a:t>
            </a:r>
            <a:r>
              <a:rPr sz="2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n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tr</a:t>
            </a:r>
            <a:r>
              <a:rPr sz="2800" u="heavy" spc="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o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d</a:t>
            </a:r>
            <a:r>
              <a:rPr sz="2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u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ction</a:t>
            </a:r>
            <a:r>
              <a:rPr sz="2800" u="heavy" spc="-3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 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f</a:t>
            </a:r>
            <a:r>
              <a:rPr sz="2800" u="heavy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o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r </a:t>
            </a:r>
            <a:r>
              <a:rPr sz="2800" spc="-5" dirty="0">
                <a:solidFill>
                  <a:srgbClr val="0462C1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800" u="heavy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librarians</a:t>
            </a:r>
            <a:r>
              <a:rPr sz="2800" spc="15" dirty="0">
                <a:solidFill>
                  <a:srgbClr val="0462C1"/>
                </a:solidFill>
                <a:latin typeface="Times New Roman"/>
                <a:cs typeface="Times New Roman"/>
                <a:hlinkClick r:id="rId2"/>
              </a:rPr>
              <a:t> </a:t>
            </a:r>
            <a:r>
              <a:rPr sz="2800" spc="-10" dirty="0">
                <a:latin typeface="Times New Roman"/>
                <a:cs typeface="Times New Roman"/>
                <a:hlinkClick r:id="rId2"/>
              </a:rPr>
              <a:t>https://www.youtube.com/watch?v=i78ciP1eGxo&amp;t=3s</a:t>
            </a:r>
            <a:endParaRPr sz="2800">
              <a:latin typeface="Times New Roman"/>
              <a:cs typeface="Times New Roman"/>
            </a:endParaRPr>
          </a:p>
          <a:p>
            <a:pPr marL="241300" marR="86995" indent="-229235">
              <a:lnSpc>
                <a:spcPts val="3030"/>
              </a:lnSpc>
              <a:spcBef>
                <a:spcPts val="1000"/>
              </a:spcBef>
              <a:buFont typeface="Arial MT"/>
              <a:buChar char="•"/>
              <a:tabLst>
                <a:tab pos="241935" algn="l"/>
              </a:tabLst>
            </a:pPr>
            <a:r>
              <a:rPr sz="2800" spc="-15" dirty="0">
                <a:latin typeface="Times New Roman"/>
                <a:cs typeface="Times New Roman"/>
              </a:rPr>
              <a:t>Mayer-Schönberger, </a:t>
            </a:r>
            <a:r>
              <a:rPr sz="2800" spc="-40" dirty="0">
                <a:latin typeface="Times New Roman"/>
                <a:cs typeface="Times New Roman"/>
              </a:rPr>
              <a:t>Viktor, </a:t>
            </a:r>
            <a:r>
              <a:rPr sz="2800" spc="-10" dirty="0">
                <a:latin typeface="Times New Roman"/>
                <a:cs typeface="Times New Roman"/>
              </a:rPr>
              <a:t>and </a:t>
            </a:r>
            <a:r>
              <a:rPr sz="2800" spc="-5" dirty="0">
                <a:latin typeface="Times New Roman"/>
                <a:cs typeface="Times New Roman"/>
              </a:rPr>
              <a:t>Kenneth </a:t>
            </a:r>
            <a:r>
              <a:rPr sz="2800" spc="-25" dirty="0">
                <a:latin typeface="Times New Roman"/>
                <a:cs typeface="Times New Roman"/>
              </a:rPr>
              <a:t>Cukier. </a:t>
            </a:r>
            <a:r>
              <a:rPr sz="2800" spc="-10" dirty="0">
                <a:latin typeface="Times New Roman"/>
                <a:cs typeface="Times New Roman"/>
              </a:rPr>
              <a:t>Big </a:t>
            </a:r>
            <a:r>
              <a:rPr sz="2800" spc="-5" dirty="0">
                <a:latin typeface="Times New Roman"/>
                <a:cs typeface="Times New Roman"/>
              </a:rPr>
              <a:t>data: A </a:t>
            </a:r>
            <a:r>
              <a:rPr sz="280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revolution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that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will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transform how</a:t>
            </a:r>
            <a:r>
              <a:rPr sz="2800" spc="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we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live, </a:t>
            </a:r>
            <a:r>
              <a:rPr sz="2800" spc="-5" dirty="0">
                <a:latin typeface="Times New Roman"/>
                <a:cs typeface="Times New Roman"/>
              </a:rPr>
              <a:t>work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and</a:t>
            </a:r>
            <a:r>
              <a:rPr sz="2800" spc="15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think.</a:t>
            </a:r>
            <a:r>
              <a:rPr sz="2800" spc="-10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Houghton </a:t>
            </a:r>
            <a:r>
              <a:rPr sz="2800" spc="-685" dirty="0">
                <a:latin typeface="Times New Roman"/>
                <a:cs typeface="Times New Roman"/>
              </a:rPr>
              <a:t> </a:t>
            </a:r>
            <a:r>
              <a:rPr sz="2800" spc="-10" dirty="0">
                <a:latin typeface="Times New Roman"/>
                <a:cs typeface="Times New Roman"/>
              </a:rPr>
              <a:t>Mifflin</a:t>
            </a:r>
            <a:r>
              <a:rPr sz="2800" spc="-15" dirty="0">
                <a:latin typeface="Times New Roman"/>
                <a:cs typeface="Times New Roman"/>
              </a:rPr>
              <a:t> </a:t>
            </a:r>
            <a:r>
              <a:rPr sz="2800" spc="-5" dirty="0">
                <a:latin typeface="Times New Roman"/>
                <a:cs typeface="Times New Roman"/>
              </a:rPr>
              <a:t>Harcourt,</a:t>
            </a:r>
            <a:r>
              <a:rPr sz="2800" spc="10" dirty="0">
                <a:latin typeface="Times New Roman"/>
                <a:cs typeface="Times New Roman"/>
              </a:rPr>
              <a:t> </a:t>
            </a:r>
            <a:r>
              <a:rPr sz="2800" dirty="0">
                <a:latin typeface="Times New Roman"/>
                <a:cs typeface="Times New Roman"/>
              </a:rPr>
              <a:t>2013.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2801"/>
            <a:ext cx="3728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Bibliography…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14857" y="1311224"/>
            <a:ext cx="10587990" cy="4349115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6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9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Good</a:t>
            </a:r>
            <a:r>
              <a:rPr sz="1600" spc="-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Example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Misleading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Visualization</a:t>
            </a:r>
            <a:endParaRPr sz="16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30"/>
              </a:spcBef>
              <a:buClr>
                <a:srgbClr val="000000"/>
              </a:buClr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http://spatial.ly/2009/09/a-good-example-of-misleading-visualization/</a:t>
            </a: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Times New Roman"/>
                <a:cs typeface="Times New Roman"/>
              </a:rPr>
              <a:t>A</a:t>
            </a:r>
            <a:r>
              <a:rPr sz="1600" spc="-9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quick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guide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for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better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data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visualizations</a:t>
            </a:r>
            <a:endParaRPr sz="16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30"/>
              </a:spcBef>
              <a:buClr>
                <a:srgbClr val="000000"/>
              </a:buClr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https://www.tableau.com/good-to-great</a:t>
            </a: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analysis</a:t>
            </a:r>
            <a:r>
              <a:rPr sz="1600" spc="3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visual</a:t>
            </a:r>
            <a:r>
              <a:rPr sz="1600" spc="2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variables</a:t>
            </a:r>
            <a:r>
              <a:rPr sz="1600" spc="4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 </a:t>
            </a:r>
            <a:r>
              <a:rPr sz="1600" spc="-5" dirty="0">
                <a:latin typeface="Times New Roman"/>
                <a:cs typeface="Times New Roman"/>
              </a:rPr>
              <a:t>use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in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cartographic</a:t>
            </a:r>
            <a:r>
              <a:rPr sz="1600" spc="3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design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point</a:t>
            </a:r>
            <a:r>
              <a:rPr sz="1600" spc="1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symbols</a:t>
            </a:r>
            <a:r>
              <a:rPr sz="1600" spc="60" dirty="0">
                <a:latin typeface="Times New Roman"/>
                <a:cs typeface="Times New Roman"/>
              </a:rPr>
              <a:t> </a:t>
            </a:r>
            <a:r>
              <a:rPr sz="1600" dirty="0">
                <a:latin typeface="Times New Roman"/>
                <a:cs typeface="Times New Roman"/>
              </a:rPr>
              <a:t>for </a:t>
            </a:r>
            <a:r>
              <a:rPr sz="1600" spc="-10" dirty="0">
                <a:latin typeface="Times New Roman"/>
                <a:cs typeface="Times New Roman"/>
              </a:rPr>
              <a:t>mobile</a:t>
            </a:r>
            <a:r>
              <a:rPr sz="1600" spc="-30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Augmented</a:t>
            </a:r>
            <a:r>
              <a:rPr sz="1600" spc="5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Reality</a:t>
            </a:r>
            <a:r>
              <a:rPr sz="1600" spc="25" dirty="0">
                <a:latin typeface="Times New Roman"/>
                <a:cs typeface="Times New Roman"/>
              </a:rPr>
              <a:t> </a:t>
            </a:r>
            <a:r>
              <a:rPr sz="1600" spc="5" dirty="0">
                <a:latin typeface="Times New Roman"/>
                <a:cs typeface="Times New Roman"/>
              </a:rPr>
              <a:t>applications</a:t>
            </a:r>
            <a:endParaRPr sz="16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3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spc="-10" dirty="0">
                <a:latin typeface="Times New Roman"/>
                <a:cs typeface="Times New Roman"/>
              </a:rPr>
              <a:t>Ł</a:t>
            </a:r>
            <a:r>
              <a:rPr sz="1400" dirty="0">
                <a:latin typeface="Times New Roman"/>
                <a:cs typeface="Times New Roman"/>
              </a:rPr>
              <a:t>uka</a:t>
            </a:r>
            <a:r>
              <a:rPr sz="1400" spc="5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z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H</a:t>
            </a:r>
            <a:r>
              <a:rPr sz="1400" dirty="0">
                <a:latin typeface="Times New Roman"/>
                <a:cs typeface="Times New Roman"/>
              </a:rPr>
              <a:t>alik,</a:t>
            </a:r>
            <a:r>
              <a:rPr sz="1400" spc="-10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A</a:t>
            </a:r>
            <a:r>
              <a:rPr sz="1400" dirty="0">
                <a:latin typeface="Times New Roman"/>
                <a:cs typeface="Times New Roman"/>
              </a:rPr>
              <a:t>dam</a:t>
            </a:r>
            <a:r>
              <a:rPr sz="1400" spc="-5" dirty="0">
                <a:latin typeface="Times New Roman"/>
                <a:cs typeface="Times New Roman"/>
              </a:rPr>
              <a:t> M</a:t>
            </a:r>
            <a:r>
              <a:rPr sz="1400" dirty="0">
                <a:latin typeface="Times New Roman"/>
                <a:cs typeface="Times New Roman"/>
              </a:rPr>
              <a:t>ic</a:t>
            </a:r>
            <a:r>
              <a:rPr sz="1400" spc="5" dirty="0">
                <a:latin typeface="Times New Roman"/>
                <a:cs typeface="Times New Roman"/>
              </a:rPr>
              <a:t>k</a:t>
            </a:r>
            <a:r>
              <a:rPr sz="1400" dirty="0">
                <a:latin typeface="Times New Roman"/>
                <a:cs typeface="Times New Roman"/>
              </a:rPr>
              <a:t>ie</a:t>
            </a:r>
            <a:r>
              <a:rPr sz="1400" spc="-10" dirty="0">
                <a:latin typeface="Times New Roman"/>
                <a:cs typeface="Times New Roman"/>
              </a:rPr>
              <a:t>w</a:t>
            </a:r>
            <a:r>
              <a:rPr sz="1400" dirty="0">
                <a:latin typeface="Times New Roman"/>
                <a:cs typeface="Times New Roman"/>
              </a:rPr>
              <a:t>icz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U</a:t>
            </a:r>
            <a:r>
              <a:rPr sz="1400" dirty="0">
                <a:latin typeface="Times New Roman"/>
                <a:cs typeface="Times New Roman"/>
              </a:rPr>
              <a:t>niver</a:t>
            </a:r>
            <a:r>
              <a:rPr sz="1400" spc="5" dirty="0">
                <a:latin typeface="Times New Roman"/>
                <a:cs typeface="Times New Roman"/>
              </a:rPr>
              <a:t>s</a:t>
            </a:r>
            <a:r>
              <a:rPr sz="1400" dirty="0">
                <a:latin typeface="Times New Roman"/>
                <a:cs typeface="Times New Roman"/>
              </a:rPr>
              <a:t>i</a:t>
            </a:r>
            <a:r>
              <a:rPr sz="1400" spc="-10" dirty="0">
                <a:latin typeface="Times New Roman"/>
                <a:cs typeface="Times New Roman"/>
              </a:rPr>
              <a:t>t</a:t>
            </a:r>
            <a:r>
              <a:rPr sz="1400" dirty="0">
                <a:latin typeface="Times New Roman"/>
                <a:cs typeface="Times New Roman"/>
              </a:rPr>
              <a:t>y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P</a:t>
            </a:r>
            <a:r>
              <a:rPr sz="1400" dirty="0">
                <a:latin typeface="Times New Roman"/>
                <a:cs typeface="Times New Roman"/>
              </a:rPr>
              <a:t>oz</a:t>
            </a:r>
            <a:r>
              <a:rPr sz="1400" spc="5" dirty="0">
                <a:latin typeface="Times New Roman"/>
                <a:cs typeface="Times New Roman"/>
              </a:rPr>
              <a:t>n</a:t>
            </a:r>
            <a:r>
              <a:rPr sz="1400" dirty="0">
                <a:latin typeface="Times New Roman"/>
                <a:cs typeface="Times New Roman"/>
              </a:rPr>
              <a:t>an</a:t>
            </a:r>
            <a:endParaRPr sz="1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35"/>
              </a:spcBef>
              <a:buClr>
                <a:srgbClr val="000000"/>
              </a:buClr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http://www.iag-aig.org/attach/30dee1f85f7bd479367f1f933d48b701/V61N1_2FT.pdf</a:t>
            </a: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Times New Roman"/>
                <a:cs typeface="Times New Roman"/>
              </a:rPr>
              <a:t>The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Benefits</a:t>
            </a:r>
            <a:r>
              <a:rPr sz="1600" spc="1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and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Future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of</a:t>
            </a:r>
            <a:r>
              <a:rPr sz="1600" spc="5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Data</a:t>
            </a:r>
            <a:r>
              <a:rPr sz="1600" spc="-25" dirty="0">
                <a:latin typeface="Times New Roman"/>
                <a:cs typeface="Times New Roman"/>
              </a:rPr>
              <a:t> </a:t>
            </a:r>
            <a:r>
              <a:rPr sz="1600" spc="-10" dirty="0">
                <a:latin typeface="Times New Roman"/>
                <a:cs typeface="Times New Roman"/>
              </a:rPr>
              <a:t>Visualization</a:t>
            </a:r>
            <a:endParaRPr sz="16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dirty="0">
                <a:latin typeface="Times New Roman"/>
                <a:cs typeface="Times New Roman"/>
              </a:rPr>
              <a:t>StatSilk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founder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Frank </a:t>
            </a:r>
            <a:r>
              <a:rPr sz="1400" dirty="0">
                <a:latin typeface="Times New Roman"/>
                <a:cs typeface="Times New Roman"/>
              </a:rPr>
              <a:t>van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Cappelle</a:t>
            </a:r>
            <a:endParaRPr sz="1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35"/>
              </a:spcBef>
              <a:buClr>
                <a:srgbClr val="000000"/>
              </a:buClr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5"/>
              </a:rPr>
              <a:t>https://www.statsilk.com/blog/benefits-and-future-data-visualization</a:t>
            </a: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Times New Roman"/>
                <a:cs typeface="Times New Roman"/>
              </a:rPr>
              <a:t>Charting Statistics</a:t>
            </a:r>
            <a:endParaRPr sz="16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4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dirty="0">
                <a:latin typeface="Times New Roman"/>
                <a:cs typeface="Times New Roman"/>
              </a:rPr>
              <a:t>Mary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Eleanor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Spear</a:t>
            </a:r>
            <a:endParaRPr sz="1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Clr>
                <a:srgbClr val="000000"/>
              </a:buClr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6"/>
              </a:rPr>
              <a:t>https://archive.org/details/ChartingStatistics</a:t>
            </a:r>
            <a:endParaRPr sz="1400">
              <a:latin typeface="Times New Roman"/>
              <a:cs typeface="Times New Roman"/>
            </a:endParaRPr>
          </a:p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600" spc="-5" dirty="0">
                <a:latin typeface="Times New Roman"/>
                <a:cs typeface="Times New Roman"/>
              </a:rPr>
              <a:t>Color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5" dirty="0">
                <a:latin typeface="Times New Roman"/>
                <a:cs typeface="Times New Roman"/>
              </a:rPr>
              <a:t>Brewer</a:t>
            </a:r>
            <a:endParaRPr sz="16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30"/>
              </a:spcBef>
              <a:buClr>
                <a:srgbClr val="000000"/>
              </a:buClr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4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7"/>
              </a:rPr>
              <a:t>http://colorbrewer2.org/#type=sequential&amp;scheme=BuGn&amp;n=3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D5F4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477012" y="480059"/>
            <a:ext cx="11238230" cy="5897880"/>
            <a:chOff x="477012" y="480059"/>
            <a:chExt cx="11238230" cy="5897880"/>
          </a:xfrm>
        </p:grpSpPr>
        <p:sp>
          <p:nvSpPr>
            <p:cNvPr id="4" name="object 4"/>
            <p:cNvSpPr/>
            <p:nvPr/>
          </p:nvSpPr>
          <p:spPr>
            <a:xfrm>
              <a:off x="477012" y="480059"/>
              <a:ext cx="11238230" cy="5897880"/>
            </a:xfrm>
            <a:custGeom>
              <a:avLst/>
              <a:gdLst/>
              <a:ahLst/>
              <a:cxnLst/>
              <a:rect l="l" t="t" r="r" b="b"/>
              <a:pathLst>
                <a:path w="11238230" h="5897880">
                  <a:moveTo>
                    <a:pt x="11237976" y="0"/>
                  </a:moveTo>
                  <a:lnTo>
                    <a:pt x="0" y="0"/>
                  </a:lnTo>
                  <a:lnTo>
                    <a:pt x="0" y="5897880"/>
                  </a:lnTo>
                  <a:lnTo>
                    <a:pt x="11237976" y="5897880"/>
                  </a:lnTo>
                  <a:lnTo>
                    <a:pt x="112379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38528" y="643127"/>
              <a:ext cx="8314944" cy="557174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33956" y="638555"/>
              <a:ext cx="8324215" cy="5581015"/>
            </a:xfrm>
            <a:custGeom>
              <a:avLst/>
              <a:gdLst/>
              <a:ahLst/>
              <a:cxnLst/>
              <a:rect l="l" t="t" r="r" b="b"/>
              <a:pathLst>
                <a:path w="8324215" h="5581015">
                  <a:moveTo>
                    <a:pt x="0" y="5580888"/>
                  </a:moveTo>
                  <a:lnTo>
                    <a:pt x="8324088" y="5580888"/>
                  </a:lnTo>
                  <a:lnTo>
                    <a:pt x="8324088" y="0"/>
                  </a:lnTo>
                  <a:lnTo>
                    <a:pt x="0" y="0"/>
                  </a:lnTo>
                  <a:lnTo>
                    <a:pt x="0" y="5580888"/>
                  </a:lnTo>
                  <a:close/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2801"/>
            <a:ext cx="372872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Bibliography…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99210" y="1251594"/>
            <a:ext cx="8047990" cy="4398645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5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400" spc="-5" dirty="0">
                <a:latin typeface="Times New Roman"/>
                <a:cs typeface="Times New Roman"/>
              </a:rPr>
              <a:t>Data: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dirty="0">
                <a:latin typeface="Times New Roman"/>
                <a:cs typeface="Times New Roman"/>
              </a:rPr>
              <a:t> language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modern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business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leaders</a:t>
            </a:r>
            <a:endParaRPr sz="1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59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200" dirty="0">
                <a:latin typeface="Times New Roman"/>
                <a:cs typeface="Times New Roman"/>
              </a:rPr>
              <a:t>Steve</a:t>
            </a:r>
            <a:r>
              <a:rPr sz="1200" spc="-15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Proctor,</a:t>
            </a:r>
            <a:r>
              <a:rPr sz="1200" spc="-5" dirty="0">
                <a:latin typeface="Times New Roman"/>
                <a:cs typeface="Times New Roman"/>
              </a:rPr>
              <a:t> March </a:t>
            </a:r>
            <a:r>
              <a:rPr sz="1200" dirty="0">
                <a:latin typeface="Times New Roman"/>
                <a:cs typeface="Times New Roman"/>
              </a:rPr>
              <a:t>17,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2017</a:t>
            </a:r>
            <a:endParaRPr sz="12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59"/>
              </a:spcBef>
              <a:buClr>
                <a:srgbClr val="000000"/>
              </a:buClr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http://www.itbusiness.ca/sponsored/data-the-language-of-modern-business-leaders</a:t>
            </a:r>
            <a:endParaRPr sz="12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400" spc="-5" dirty="0">
                <a:latin typeface="Times New Roman"/>
                <a:cs typeface="Times New Roman"/>
              </a:rPr>
              <a:t>Data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Visualization: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The</a:t>
            </a:r>
            <a:r>
              <a:rPr sz="1400" dirty="0">
                <a:latin typeface="Times New Roman"/>
                <a:cs typeface="Times New Roman"/>
              </a:rPr>
              <a:t> Best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Infographic</a:t>
            </a:r>
            <a:r>
              <a:rPr sz="1400" spc="-65" dirty="0">
                <a:latin typeface="Times New Roman"/>
                <a:cs typeface="Times New Roman"/>
              </a:rPr>
              <a:t> </a:t>
            </a:r>
            <a:r>
              <a:rPr sz="1400" spc="-20" dirty="0">
                <a:latin typeface="Times New Roman"/>
                <a:cs typeface="Times New Roman"/>
              </a:rPr>
              <a:t>Tools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2017</a:t>
            </a:r>
            <a:endParaRPr sz="1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6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200" spc="-5" dirty="0">
                <a:latin typeface="Times New Roman"/>
                <a:cs typeface="Times New Roman"/>
              </a:rPr>
              <a:t>Bernard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15" dirty="0">
                <a:latin typeface="Times New Roman"/>
                <a:cs typeface="Times New Roman"/>
              </a:rPr>
              <a:t>Marr,</a:t>
            </a:r>
            <a:r>
              <a:rPr sz="120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October</a:t>
            </a:r>
            <a:r>
              <a:rPr sz="1200" spc="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10,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2017</a:t>
            </a:r>
            <a:endParaRPr sz="12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https://www.huffingtonpost.com/entry/data-visualization-the-best-infographic-tools-for_us_59ca128fe4b0f2df5e83b134</a:t>
            </a:r>
            <a:endParaRPr sz="12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81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Visualization:</a:t>
            </a:r>
            <a:r>
              <a:rPr sz="1400" spc="-7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future</a:t>
            </a:r>
            <a:r>
              <a:rPr sz="1400" spc="-5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data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visualization</a:t>
            </a:r>
            <a:endParaRPr sz="1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200" spc="-15" dirty="0">
                <a:latin typeface="Times New Roman"/>
                <a:cs typeface="Times New Roman"/>
              </a:rPr>
              <a:t>Will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25" dirty="0">
                <a:latin typeface="Times New Roman"/>
                <a:cs typeface="Times New Roman"/>
              </a:rPr>
              <a:t>Towler,</a:t>
            </a:r>
            <a:r>
              <a:rPr sz="1200" spc="1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January/February</a:t>
            </a:r>
            <a:r>
              <a:rPr sz="1200" spc="4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2015</a:t>
            </a:r>
            <a:endParaRPr sz="12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50"/>
              </a:spcBef>
              <a:buClr>
                <a:srgbClr val="000000"/>
              </a:buClr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200" u="sng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http://analytics-magazine.org/data-visualization-the-future-of-data-visualization</a:t>
            </a:r>
            <a:endParaRPr sz="12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400" spc="-5" dirty="0">
                <a:latin typeface="Times New Roman"/>
                <a:cs typeface="Times New Roman"/>
              </a:rPr>
              <a:t>Data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10" dirty="0">
                <a:latin typeface="Times New Roman"/>
                <a:cs typeface="Times New Roman"/>
              </a:rPr>
              <a:t>Visualization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101: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How</a:t>
            </a:r>
            <a:r>
              <a:rPr sz="1400" spc="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Choose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the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Right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Chart</a:t>
            </a:r>
            <a:r>
              <a:rPr sz="1400" spc="-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or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Graph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for</a:t>
            </a:r>
            <a:r>
              <a:rPr sz="1400" spc="-70" dirty="0">
                <a:latin typeface="Times New Roman"/>
                <a:cs typeface="Times New Roman"/>
              </a:rPr>
              <a:t> </a:t>
            </a:r>
            <a:r>
              <a:rPr sz="1400" spc="-40" dirty="0">
                <a:latin typeface="Times New Roman"/>
                <a:cs typeface="Times New Roman"/>
              </a:rPr>
              <a:t>Your</a:t>
            </a:r>
            <a:r>
              <a:rPr sz="1400" spc="-10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</a:t>
            </a:r>
            <a:endParaRPr sz="1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59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200" dirty="0">
                <a:latin typeface="Times New Roman"/>
                <a:cs typeface="Times New Roman"/>
              </a:rPr>
              <a:t>Jami</a:t>
            </a:r>
            <a:r>
              <a:rPr sz="1200" spc="-30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Oetting</a:t>
            </a:r>
            <a:endParaRPr sz="12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59"/>
              </a:spcBef>
              <a:buClr>
                <a:srgbClr val="000000"/>
              </a:buClr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5"/>
              </a:rPr>
              <a:t>https://blog.hubspot.com/marketing/types-of-graphs-for-data-visualization</a:t>
            </a:r>
            <a:endParaRPr sz="12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81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400" dirty="0">
                <a:latin typeface="Times New Roman"/>
                <a:cs typeface="Times New Roman"/>
              </a:rPr>
              <a:t>Data-Driven</a:t>
            </a:r>
            <a:r>
              <a:rPr sz="1400" spc="-4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Design: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Dare </a:t>
            </a:r>
            <a:r>
              <a:rPr sz="1400" dirty="0">
                <a:latin typeface="Times New Roman"/>
                <a:cs typeface="Times New Roman"/>
              </a:rPr>
              <a:t>to</a:t>
            </a:r>
            <a:r>
              <a:rPr sz="1400" spc="-35" dirty="0">
                <a:latin typeface="Times New Roman"/>
                <a:cs typeface="Times New Roman"/>
              </a:rPr>
              <a:t> </a:t>
            </a:r>
            <a:r>
              <a:rPr sz="1400" spc="-15" dirty="0">
                <a:latin typeface="Times New Roman"/>
                <a:cs typeface="Times New Roman"/>
              </a:rPr>
              <a:t>Wield</a:t>
            </a:r>
            <a:r>
              <a:rPr sz="1400" dirty="0">
                <a:latin typeface="Times New Roman"/>
                <a:cs typeface="Times New Roman"/>
              </a:rPr>
              <a:t> the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Sword</a:t>
            </a:r>
            <a:r>
              <a:rPr sz="1400" spc="-3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of</a:t>
            </a:r>
            <a:r>
              <a:rPr sz="1400" spc="-15" dirty="0">
                <a:latin typeface="Times New Roman"/>
                <a:cs typeface="Times New Roman"/>
              </a:rPr>
              <a:t> </a:t>
            </a:r>
            <a:r>
              <a:rPr sz="1400" spc="-5" dirty="0">
                <a:latin typeface="Times New Roman"/>
                <a:cs typeface="Times New Roman"/>
              </a:rPr>
              <a:t>Data</a:t>
            </a:r>
            <a:r>
              <a:rPr sz="1400" spc="20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– Part</a:t>
            </a:r>
            <a:r>
              <a:rPr sz="1400" spc="-25" dirty="0">
                <a:latin typeface="Times New Roman"/>
                <a:cs typeface="Times New Roman"/>
              </a:rPr>
              <a:t> </a:t>
            </a:r>
            <a:r>
              <a:rPr sz="1400" dirty="0">
                <a:latin typeface="Times New Roman"/>
                <a:cs typeface="Times New Roman"/>
              </a:rPr>
              <a:t>I</a:t>
            </a:r>
            <a:endParaRPr sz="1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7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200" spc="-5" dirty="0">
                <a:latin typeface="Times New Roman"/>
                <a:cs typeface="Times New Roman"/>
              </a:rPr>
              <a:t>Brent</a:t>
            </a:r>
            <a:r>
              <a:rPr sz="1200" spc="10" dirty="0">
                <a:latin typeface="Times New Roman"/>
                <a:cs typeface="Times New Roman"/>
              </a:rPr>
              <a:t> </a:t>
            </a:r>
            <a:r>
              <a:rPr sz="1200" spc="-10" dirty="0">
                <a:latin typeface="Times New Roman"/>
                <a:cs typeface="Times New Roman"/>
              </a:rPr>
              <a:t>Dykes,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spc="-5" dirty="0">
                <a:latin typeface="Times New Roman"/>
                <a:cs typeface="Times New Roman"/>
              </a:rPr>
              <a:t>December</a:t>
            </a:r>
            <a:r>
              <a:rPr sz="1200" spc="25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4,</a:t>
            </a:r>
            <a:r>
              <a:rPr sz="1200" spc="-10" dirty="0">
                <a:latin typeface="Times New Roman"/>
                <a:cs typeface="Times New Roman"/>
              </a:rPr>
              <a:t> </a:t>
            </a:r>
            <a:r>
              <a:rPr sz="1200" dirty="0">
                <a:latin typeface="Times New Roman"/>
                <a:cs typeface="Times New Roman"/>
              </a:rPr>
              <a:t>2012</a:t>
            </a:r>
            <a:endParaRPr sz="12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59"/>
              </a:spcBef>
              <a:buClr>
                <a:srgbClr val="000000"/>
              </a:buClr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6"/>
              </a:rPr>
              <a:t>http://www.analyticshero.com/2012/12/04/data-driven-design-dare-to-wield-the-sword-of-data-part-i/</a:t>
            </a:r>
            <a:endParaRPr sz="12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400" dirty="0">
                <a:latin typeface="Times New Roman"/>
                <a:cs typeface="Times New Roman"/>
              </a:rPr>
              <a:t>Datavis.ca</a:t>
            </a:r>
            <a:endParaRPr sz="14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65"/>
              </a:spcBef>
              <a:buClr>
                <a:srgbClr val="000000"/>
              </a:buClr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2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7"/>
              </a:rPr>
              <a:t>http://www.datavis.ca/index.php</a:t>
            </a:r>
            <a:endParaRPr sz="1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312801"/>
            <a:ext cx="3169285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Bibliography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5531" y="1565261"/>
            <a:ext cx="9343390" cy="344614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40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500" spc="-5" dirty="0">
                <a:latin typeface="Times New Roman"/>
                <a:cs typeface="Times New Roman"/>
              </a:rPr>
              <a:t>Diverging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color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schemes: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Showing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good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data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isn't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enough;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you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need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to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show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it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well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500" spc="-5" dirty="0">
                <a:latin typeface="Times New Roman"/>
                <a:cs typeface="Times New Roman"/>
              </a:rPr>
              <a:t>Alberto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Cairo,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June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26,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2016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Clr>
                <a:srgbClr val="000000"/>
              </a:buClr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5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2"/>
              </a:rPr>
              <a:t>http://www.thefunctionalart.com/2016/06/diverging-color-schemes-showing-good_26.html</a:t>
            </a:r>
            <a:endParaRPr sz="15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82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500" dirty="0">
                <a:latin typeface="Times New Roman"/>
                <a:cs typeface="Times New Roman"/>
              </a:rPr>
              <a:t>8</a:t>
            </a:r>
            <a:r>
              <a:rPr sz="1500" spc="-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Horrible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Data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Visualizations</a:t>
            </a:r>
            <a:r>
              <a:rPr sz="1500" spc="-6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That Make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No</a:t>
            </a:r>
            <a:r>
              <a:rPr sz="1500" spc="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Sense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2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500" dirty="0">
                <a:latin typeface="Times New Roman"/>
                <a:cs typeface="Times New Roman"/>
              </a:rPr>
              <a:t>Eric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spc="-20" dirty="0">
                <a:latin typeface="Times New Roman"/>
                <a:cs typeface="Times New Roman"/>
              </a:rPr>
              <a:t>Limer, </a:t>
            </a:r>
            <a:r>
              <a:rPr sz="1500" spc="-5" dirty="0">
                <a:latin typeface="Times New Roman"/>
                <a:cs typeface="Times New Roman"/>
              </a:rPr>
              <a:t>September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02,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2013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Clr>
                <a:srgbClr val="000000"/>
              </a:buClr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5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3"/>
              </a:rPr>
              <a:t>http://gizmodo.com/8-horrible-data-visualizations-that-make-no-sense-1228022038</a:t>
            </a:r>
            <a:endParaRPr sz="15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81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500" dirty="0">
                <a:latin typeface="Times New Roman"/>
                <a:cs typeface="Times New Roman"/>
              </a:rPr>
              <a:t>55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Striking</a:t>
            </a:r>
            <a:r>
              <a:rPr sz="1500" spc="-10" dirty="0">
                <a:latin typeface="Times New Roman"/>
                <a:cs typeface="Times New Roman"/>
              </a:rPr>
              <a:t> Data</a:t>
            </a:r>
            <a:r>
              <a:rPr sz="1500" spc="-55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Visualization</a:t>
            </a:r>
            <a:r>
              <a:rPr sz="1500" spc="-4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and</a:t>
            </a:r>
            <a:r>
              <a:rPr sz="1500" dirty="0">
                <a:latin typeface="Times New Roman"/>
                <a:cs typeface="Times New Roman"/>
              </a:rPr>
              <a:t> Infographic</a:t>
            </a:r>
            <a:r>
              <a:rPr sz="1500" spc="-4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Poster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Designs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500" dirty="0">
                <a:latin typeface="Times New Roman"/>
                <a:cs typeface="Times New Roman"/>
              </a:rPr>
              <a:t>Igor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10" dirty="0">
                <a:latin typeface="Times New Roman"/>
                <a:cs typeface="Times New Roman"/>
              </a:rPr>
              <a:t>Ovsyannykov,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May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16,</a:t>
            </a:r>
            <a:r>
              <a:rPr sz="1500" spc="-30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2011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10"/>
              </a:spcBef>
              <a:buClr>
                <a:srgbClr val="000000"/>
              </a:buClr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500" u="sng" spc="-5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4"/>
              </a:rPr>
              <a:t>http://inspirationfeed.com/inspiration/infographics/55-striking-data-visualization-and-infographic-poster-designs/</a:t>
            </a:r>
            <a:endParaRPr sz="1500">
              <a:latin typeface="Times New Roman"/>
              <a:cs typeface="Times New Roman"/>
            </a:endParaRPr>
          </a:p>
          <a:p>
            <a:pPr marL="241300" indent="-229235">
              <a:lnSpc>
                <a:spcPct val="100000"/>
              </a:lnSpc>
              <a:spcBef>
                <a:spcPts val="830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1500" dirty="0">
                <a:latin typeface="Times New Roman"/>
                <a:cs typeface="Times New Roman"/>
              </a:rPr>
              <a:t>4</a:t>
            </a:r>
            <a:r>
              <a:rPr sz="1500" spc="-35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Tips </a:t>
            </a:r>
            <a:r>
              <a:rPr sz="1500" dirty="0">
                <a:latin typeface="Times New Roman"/>
                <a:cs typeface="Times New Roman"/>
              </a:rPr>
              <a:t>for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Promoting</a:t>
            </a:r>
            <a:r>
              <a:rPr sz="1500" spc="-25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Predictive</a:t>
            </a:r>
            <a:r>
              <a:rPr sz="1500" spc="-13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Analytics</a:t>
            </a:r>
            <a:r>
              <a:rPr sz="1500" dirty="0">
                <a:latin typeface="Times New Roman"/>
                <a:cs typeface="Times New Roman"/>
              </a:rPr>
              <a:t> in</a:t>
            </a:r>
            <a:r>
              <a:rPr sz="1500" spc="-70" dirty="0">
                <a:latin typeface="Times New Roman"/>
                <a:cs typeface="Times New Roman"/>
              </a:rPr>
              <a:t> </a:t>
            </a:r>
            <a:r>
              <a:rPr sz="1500" spc="-40" dirty="0">
                <a:latin typeface="Times New Roman"/>
                <a:cs typeface="Times New Roman"/>
              </a:rPr>
              <a:t>Your</a:t>
            </a:r>
            <a:r>
              <a:rPr sz="1500" spc="-15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Organization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10"/>
              </a:spcBef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500" spc="-5" dirty="0">
                <a:latin typeface="Times New Roman"/>
                <a:cs typeface="Times New Roman"/>
              </a:rPr>
              <a:t>Fern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spc="-15" dirty="0">
                <a:latin typeface="Times New Roman"/>
                <a:cs typeface="Times New Roman"/>
              </a:rPr>
              <a:t>Halper,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spc="-5" dirty="0">
                <a:latin typeface="Times New Roman"/>
                <a:cs typeface="Times New Roman"/>
              </a:rPr>
              <a:t>September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26,</a:t>
            </a:r>
            <a:r>
              <a:rPr sz="1500" spc="-20" dirty="0">
                <a:latin typeface="Times New Roman"/>
                <a:cs typeface="Times New Roman"/>
              </a:rPr>
              <a:t> </a:t>
            </a:r>
            <a:r>
              <a:rPr sz="1500" dirty="0">
                <a:latin typeface="Times New Roman"/>
                <a:cs typeface="Times New Roman"/>
              </a:rPr>
              <a:t>2017</a:t>
            </a:r>
            <a:endParaRPr sz="1500">
              <a:latin typeface="Times New Roman"/>
              <a:cs typeface="Times New Roman"/>
            </a:endParaRPr>
          </a:p>
          <a:p>
            <a:pPr marL="698500" lvl="1" indent="-229235">
              <a:lnSpc>
                <a:spcPct val="100000"/>
              </a:lnSpc>
              <a:spcBef>
                <a:spcPts val="325"/>
              </a:spcBef>
              <a:buClr>
                <a:srgbClr val="000000"/>
              </a:buClr>
              <a:buFont typeface="Arial MT"/>
              <a:buChar char="•"/>
              <a:tabLst>
                <a:tab pos="698500" algn="l"/>
                <a:tab pos="699135" algn="l"/>
              </a:tabLst>
            </a:pPr>
            <a:r>
              <a:rPr sz="1500" u="sng" spc="-10" dirty="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Times New Roman"/>
                <a:cs typeface="Times New Roman"/>
                <a:hlinkClick r:id="rId5"/>
              </a:rPr>
              <a:t>https://tdwi.org/articles/2017/09/26/ADV-ALL-4-Tips-for-Promoting-Predictive-Analytics.aspx</a:t>
            </a:r>
            <a:endParaRPr sz="1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1808" y="2702432"/>
            <a:ext cx="3903345" cy="7880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5000" dirty="0"/>
              <a:t>THANK</a:t>
            </a:r>
            <a:r>
              <a:rPr sz="5000" spc="-260" dirty="0"/>
              <a:t> </a:t>
            </a:r>
            <a:r>
              <a:rPr sz="5000" dirty="0"/>
              <a:t>YOU</a:t>
            </a:r>
            <a:endParaRPr sz="5000"/>
          </a:p>
        </p:txBody>
      </p:sp>
      <p:sp>
        <p:nvSpPr>
          <p:cNvPr id="3" name="object 3"/>
          <p:cNvSpPr/>
          <p:nvPr/>
        </p:nvSpPr>
        <p:spPr>
          <a:xfrm>
            <a:off x="3209544" y="2261616"/>
            <a:ext cx="5694045" cy="1682750"/>
          </a:xfrm>
          <a:custGeom>
            <a:avLst/>
            <a:gdLst/>
            <a:ahLst/>
            <a:cxnLst/>
            <a:rect l="l" t="t" r="r" b="b"/>
            <a:pathLst>
              <a:path w="5694045" h="1682750">
                <a:moveTo>
                  <a:pt x="0" y="280416"/>
                </a:moveTo>
                <a:lnTo>
                  <a:pt x="3671" y="234944"/>
                </a:lnTo>
                <a:lnTo>
                  <a:pt x="14301" y="191804"/>
                </a:lnTo>
                <a:lnTo>
                  <a:pt x="31310" y="151573"/>
                </a:lnTo>
                <a:lnTo>
                  <a:pt x="54120" y="114830"/>
                </a:lnTo>
                <a:lnTo>
                  <a:pt x="82153" y="82153"/>
                </a:lnTo>
                <a:lnTo>
                  <a:pt x="114830" y="54120"/>
                </a:lnTo>
                <a:lnTo>
                  <a:pt x="151573" y="31310"/>
                </a:lnTo>
                <a:lnTo>
                  <a:pt x="191804" y="14301"/>
                </a:lnTo>
                <a:lnTo>
                  <a:pt x="234944" y="3671"/>
                </a:lnTo>
                <a:lnTo>
                  <a:pt x="280416" y="0"/>
                </a:lnTo>
                <a:lnTo>
                  <a:pt x="5413248" y="0"/>
                </a:lnTo>
                <a:lnTo>
                  <a:pt x="5458719" y="3671"/>
                </a:lnTo>
                <a:lnTo>
                  <a:pt x="5501859" y="14301"/>
                </a:lnTo>
                <a:lnTo>
                  <a:pt x="5542090" y="31310"/>
                </a:lnTo>
                <a:lnTo>
                  <a:pt x="5578833" y="54120"/>
                </a:lnTo>
                <a:lnTo>
                  <a:pt x="5611510" y="82153"/>
                </a:lnTo>
                <a:lnTo>
                  <a:pt x="5639543" y="114830"/>
                </a:lnTo>
                <a:lnTo>
                  <a:pt x="5662353" y="151573"/>
                </a:lnTo>
                <a:lnTo>
                  <a:pt x="5679362" y="191804"/>
                </a:lnTo>
                <a:lnTo>
                  <a:pt x="5689992" y="234944"/>
                </a:lnTo>
                <a:lnTo>
                  <a:pt x="5693663" y="280416"/>
                </a:lnTo>
                <a:lnTo>
                  <a:pt x="5693663" y="1402080"/>
                </a:lnTo>
                <a:lnTo>
                  <a:pt x="5689992" y="1447551"/>
                </a:lnTo>
                <a:lnTo>
                  <a:pt x="5679362" y="1490691"/>
                </a:lnTo>
                <a:lnTo>
                  <a:pt x="5662353" y="1530922"/>
                </a:lnTo>
                <a:lnTo>
                  <a:pt x="5639543" y="1567665"/>
                </a:lnTo>
                <a:lnTo>
                  <a:pt x="5611510" y="1600342"/>
                </a:lnTo>
                <a:lnTo>
                  <a:pt x="5578833" y="1628375"/>
                </a:lnTo>
                <a:lnTo>
                  <a:pt x="5542090" y="1651185"/>
                </a:lnTo>
                <a:lnTo>
                  <a:pt x="5501859" y="1668194"/>
                </a:lnTo>
                <a:lnTo>
                  <a:pt x="5458719" y="1678824"/>
                </a:lnTo>
                <a:lnTo>
                  <a:pt x="5413248" y="1682496"/>
                </a:lnTo>
                <a:lnTo>
                  <a:pt x="280416" y="1682496"/>
                </a:lnTo>
                <a:lnTo>
                  <a:pt x="234944" y="1678824"/>
                </a:lnTo>
                <a:lnTo>
                  <a:pt x="191804" y="1668194"/>
                </a:lnTo>
                <a:lnTo>
                  <a:pt x="151573" y="1651185"/>
                </a:lnTo>
                <a:lnTo>
                  <a:pt x="114830" y="1628375"/>
                </a:lnTo>
                <a:lnTo>
                  <a:pt x="82153" y="1600342"/>
                </a:lnTo>
                <a:lnTo>
                  <a:pt x="54120" y="1567665"/>
                </a:lnTo>
                <a:lnTo>
                  <a:pt x="31310" y="1530922"/>
                </a:lnTo>
                <a:lnTo>
                  <a:pt x="14301" y="1490691"/>
                </a:lnTo>
                <a:lnTo>
                  <a:pt x="3671" y="1447551"/>
                </a:lnTo>
                <a:lnTo>
                  <a:pt x="0" y="1402080"/>
                </a:lnTo>
                <a:lnTo>
                  <a:pt x="0" y="280416"/>
                </a:lnTo>
                <a:close/>
              </a:path>
            </a:pathLst>
          </a:custGeom>
          <a:ln w="12192">
            <a:solidFill>
              <a:srgbClr val="001F5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53600" y="237743"/>
            <a:ext cx="1985772" cy="19857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3859" y="4857108"/>
            <a:ext cx="3809999" cy="160071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8455" y="303498"/>
            <a:ext cx="2072636" cy="1832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318251" y="97526"/>
            <a:ext cx="9528175" cy="6741159"/>
            <a:chOff x="1318251" y="97526"/>
            <a:chExt cx="9528175" cy="6741159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18251" y="97526"/>
              <a:ext cx="9528065" cy="67406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8071" y="117346"/>
              <a:ext cx="9438132" cy="665073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336547" y="115824"/>
              <a:ext cx="9441180" cy="6654165"/>
            </a:xfrm>
            <a:custGeom>
              <a:avLst/>
              <a:gdLst/>
              <a:ahLst/>
              <a:cxnLst/>
              <a:rect l="l" t="t" r="r" b="b"/>
              <a:pathLst>
                <a:path w="9441180" h="6654165">
                  <a:moveTo>
                    <a:pt x="0" y="6653783"/>
                  </a:moveTo>
                  <a:lnTo>
                    <a:pt x="9441180" y="6653783"/>
                  </a:lnTo>
                  <a:lnTo>
                    <a:pt x="9441180" y="0"/>
                  </a:lnTo>
                  <a:lnTo>
                    <a:pt x="0" y="0"/>
                  </a:lnTo>
                  <a:lnTo>
                    <a:pt x="0" y="6653783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eachers xmlns="f8b3528e-c29d-4111-b526-c93a7a094c4f">
      <UserInfo>
        <DisplayName/>
        <AccountId xsi:nil="true"/>
        <AccountType/>
      </UserInfo>
    </Teachers>
    <Has_Teacher_Only_SectionGroup xmlns="f8b3528e-c29d-4111-b526-c93a7a094c4f" xsi:nil="true"/>
    <TeamsChannelId xmlns="f8b3528e-c29d-4111-b526-c93a7a094c4f" xsi:nil="true"/>
    <Invited_Teachers xmlns="f8b3528e-c29d-4111-b526-c93a7a094c4f" xsi:nil="true"/>
    <CultureName xmlns="f8b3528e-c29d-4111-b526-c93a7a094c4f" xsi:nil="true"/>
    <Distribution_Groups xmlns="f8b3528e-c29d-4111-b526-c93a7a094c4f" xsi:nil="true"/>
    <Is_Collaboration_Space_Locked xmlns="f8b3528e-c29d-4111-b526-c93a7a094c4f" xsi:nil="true"/>
    <Owner xmlns="f8b3528e-c29d-4111-b526-c93a7a094c4f">
      <UserInfo>
        <DisplayName/>
        <AccountId xsi:nil="true"/>
        <AccountType/>
      </UserInfo>
    </Owner>
    <DefaultSectionNames xmlns="f8b3528e-c29d-4111-b526-c93a7a094c4f" xsi:nil="true"/>
    <NotebookType xmlns="f8b3528e-c29d-4111-b526-c93a7a094c4f" xsi:nil="true"/>
    <FolderType xmlns="f8b3528e-c29d-4111-b526-c93a7a094c4f" xsi:nil="true"/>
    <Students xmlns="f8b3528e-c29d-4111-b526-c93a7a094c4f">
      <UserInfo>
        <DisplayName/>
        <AccountId xsi:nil="true"/>
        <AccountType/>
      </UserInfo>
    </Students>
    <Student_Groups xmlns="f8b3528e-c29d-4111-b526-c93a7a094c4f">
      <UserInfo>
        <DisplayName/>
        <AccountId xsi:nil="true"/>
        <AccountType/>
      </UserInfo>
    </Student_Groups>
    <Templates xmlns="f8b3528e-c29d-4111-b526-c93a7a094c4f" xsi:nil="true"/>
    <AppVersion xmlns="f8b3528e-c29d-4111-b526-c93a7a094c4f" xsi:nil="true"/>
    <Math_Settings xmlns="f8b3528e-c29d-4111-b526-c93a7a094c4f" xsi:nil="true"/>
    <Self_Registration_Enabled xmlns="f8b3528e-c29d-4111-b526-c93a7a094c4f" xsi:nil="true"/>
    <Teams_Channel_Section_Location xmlns="f8b3528e-c29d-4111-b526-c93a7a094c4f" xsi:nil="true"/>
    <LMS_Mappings xmlns="f8b3528e-c29d-4111-b526-c93a7a094c4f" xsi:nil="true"/>
    <Invited_Students xmlns="f8b3528e-c29d-4111-b526-c93a7a094c4f" xsi:nil="true"/>
    <IsNotebookLocked xmlns="f8b3528e-c29d-4111-b526-c93a7a094c4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30828B62F68548B536606B169F73C7" ma:contentTypeVersion="25" ma:contentTypeDescription="Create a new document." ma:contentTypeScope="" ma:versionID="5328310fb1ca302154c9de6de79a1409">
  <xsd:schema xmlns:xsd="http://www.w3.org/2001/XMLSchema" xmlns:xs="http://www.w3.org/2001/XMLSchema" xmlns:p="http://schemas.microsoft.com/office/2006/metadata/properties" xmlns:ns2="f8b3528e-c29d-4111-b526-c93a7a094c4f" targetNamespace="http://schemas.microsoft.com/office/2006/metadata/properties" ma:root="true" ma:fieldsID="cfa67523621867f07813c46684cfe3b7" ns2:_="">
    <xsd:import namespace="f8b3528e-c29d-4111-b526-c93a7a094c4f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Teachers" minOccurs="0"/>
                <xsd:element ref="ns2:Students" minOccurs="0"/>
                <xsd:element ref="ns2:Student_Groups" minOccurs="0"/>
                <xsd:element ref="ns2:Distribution_Groups" minOccurs="0"/>
                <xsd:element ref="ns2:LMS_Mappings" minOccurs="0"/>
                <xsd:element ref="ns2:Invited_Teachers" minOccurs="0"/>
                <xsd:element ref="ns2:Invited_Students" minOccurs="0"/>
                <xsd:element ref="ns2:Self_Registration_Enabled" minOccurs="0"/>
                <xsd:element ref="ns2:Has_Teacher_Only_SectionGroup" minOccurs="0"/>
                <xsd:element ref="ns2:Is_Collaboration_Space_Locked" minOccurs="0"/>
                <xsd:element ref="ns2:IsNotebookLocked" minOccurs="0"/>
                <xsd:element ref="ns2:Teams_Channel_Section_Location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b3528e-c29d-4111-b526-c93a7a094c4f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Teachers" ma:index="17" nillable="true" ma:displayName="Teachers" ma:internalName="Teach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s" ma:index="18" nillable="true" ma:displayName="Students" ma:internalName="Student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tudent_Groups" ma:index="19" nillable="true" ma:displayName="Student Groups" ma:internalName="Student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Teachers" ma:index="22" nillable="true" ma:displayName="Invited Teachers" ma:internalName="Invited_Teachers">
      <xsd:simpleType>
        <xsd:restriction base="dms:Note">
          <xsd:maxLength value="255"/>
        </xsd:restriction>
      </xsd:simpleType>
    </xsd:element>
    <xsd:element name="Invited_Students" ma:index="23" nillable="true" ma:displayName="Invited Students" ma:internalName="Invited_Student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Teacher_Only_SectionGroup" ma:index="25" nillable="true" ma:displayName="Has Teacher Only SectionGroup" ma:internalName="Has_Teacher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Teams_Channel_Section_Location" ma:index="28" nillable="true" ma:displayName="Teams Channel Section Location" ma:internalName="Teams_Channel_Section_Location">
      <xsd:simpleType>
        <xsd:restriction base="dms:Text"/>
      </xsd:simpleType>
    </xsd:element>
    <xsd:element name="MediaServiceMetadata" ma:index="2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3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3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3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5FCC30-1278-40B4-BDC1-1191EDCF31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3B9DE0-7262-4584-B026-F1EFA9A050ED}">
  <ds:schemaRefs>
    <ds:schemaRef ds:uri="http://schemas.microsoft.com/office/2006/metadata/properties"/>
    <ds:schemaRef ds:uri="http://schemas.microsoft.com/office/infopath/2007/PartnerControls"/>
    <ds:schemaRef ds:uri="f8b3528e-c29d-4111-b526-c93a7a094c4f"/>
  </ds:schemaRefs>
</ds:datastoreItem>
</file>

<file path=customXml/itemProps3.xml><?xml version="1.0" encoding="utf-8"?>
<ds:datastoreItem xmlns:ds="http://schemas.openxmlformats.org/officeDocument/2006/customXml" ds:itemID="{C13427C1-84FE-4145-BB03-64E5F70937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8b3528e-c29d-4111-b526-c93a7a094c4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8736</TotalTime>
  <Words>2882</Words>
  <Application>Microsoft Office PowerPoint</Application>
  <PresentationFormat>Widescreen</PresentationFormat>
  <Paragraphs>530</Paragraphs>
  <Slides>82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Big Data and Data Visualization</vt:lpstr>
      <vt:lpstr>Lesson Topics</vt:lpstr>
      <vt:lpstr>The Information Continuum</vt:lpstr>
      <vt:lpstr>Types of Data</vt:lpstr>
      <vt:lpstr>Big Data</vt:lpstr>
      <vt:lpstr>What is Big Data?</vt:lpstr>
      <vt:lpstr>The Evolution of Big Data</vt:lpstr>
      <vt:lpstr>PowerPoint Presentation</vt:lpstr>
      <vt:lpstr>PowerPoint Presentation</vt:lpstr>
      <vt:lpstr>Volume: scale of data</vt:lpstr>
      <vt:lpstr>Volume: scale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Categories of Big Data - I</vt:lpstr>
      <vt:lpstr>Categories of Big Data - II</vt:lpstr>
      <vt:lpstr>What is the importance of Big Data?</vt:lpstr>
      <vt:lpstr>Who are the ones who use the Big Data  Technology?</vt:lpstr>
      <vt:lpstr>Brief explanation of how exactly businesses are utilizing Big Data</vt:lpstr>
      <vt:lpstr>Big Data Technologies</vt:lpstr>
      <vt:lpstr>“Big Data” on PubMed</vt:lpstr>
      <vt:lpstr>Big Data and Librarians</vt:lpstr>
      <vt:lpstr>Barriers</vt:lpstr>
      <vt:lpstr>Big Data and Analytics</vt:lpstr>
      <vt:lpstr>Where does Big Data come from?</vt:lpstr>
      <vt:lpstr>Types of Data</vt:lpstr>
      <vt:lpstr>Which Big Data characteristic is the  biggest issue for your organization?</vt:lpstr>
      <vt:lpstr>Biggest opportunity for Big Data in your  organization?</vt:lpstr>
      <vt:lpstr>Business Analytics</vt:lpstr>
      <vt:lpstr>Business Analytics/ Business Intelligence</vt:lpstr>
      <vt:lpstr>Things Are Getting More Complex</vt:lpstr>
      <vt:lpstr>Analytics Models</vt:lpstr>
      <vt:lpstr>Descriptive Analytics</vt:lpstr>
      <vt:lpstr>Predictive Analytics</vt:lpstr>
      <vt:lpstr>Prescriptive Analytics</vt:lpstr>
      <vt:lpstr>A Brief History of Data Visualization</vt:lpstr>
      <vt:lpstr>What makes a good chart?</vt:lpstr>
      <vt:lpstr>When a Chart  hits our Eyes</vt:lpstr>
      <vt:lpstr>Example: USA Energy Resources</vt:lpstr>
      <vt:lpstr>PowerPoint Presentation</vt:lpstr>
      <vt:lpstr>PowerPoint Presentation</vt:lpstr>
      <vt:lpstr>What is data visualization and why is  it important?</vt:lpstr>
      <vt:lpstr>Is data visualization a part of data  science?</vt:lpstr>
      <vt:lpstr>What are the best data visualization  software of 2019?</vt:lpstr>
      <vt:lpstr>What is data discovery and  visualization?</vt:lpstr>
      <vt:lpstr>What are data visualization tools?</vt:lpstr>
      <vt:lpstr>Is Excel a data visualization tool?</vt:lpstr>
      <vt:lpstr>How do you create good data visualization?</vt:lpstr>
      <vt:lpstr>What kind of visual communication  do you want to create?</vt:lpstr>
      <vt:lpstr>Four Types of Data Visualizations</vt:lpstr>
      <vt:lpstr>Four Types of Data Visualizations</vt:lpstr>
      <vt:lpstr>Data Visualization</vt:lpstr>
      <vt:lpstr>What makes a good chart?</vt:lpstr>
      <vt:lpstr>What can you learn from this map?</vt:lpstr>
      <vt:lpstr>1</vt:lpstr>
      <vt:lpstr>Principle 1: The chart should tell a story</vt:lpstr>
      <vt:lpstr>Principle 2: The chart should have graphical  integrity</vt:lpstr>
      <vt:lpstr>Examples of the “lie factor”</vt:lpstr>
      <vt:lpstr>Principle 3: The chart should minimize  graphical complexity</vt:lpstr>
      <vt:lpstr>The Ultimate Table: The Box Score</vt:lpstr>
      <vt:lpstr>Data Ink</vt:lpstr>
      <vt:lpstr>Being conscious of data ink</vt:lpstr>
      <vt:lpstr>When a table is better than a chart</vt:lpstr>
      <vt:lpstr>What makes a good chart?</vt:lpstr>
      <vt:lpstr>3-D Charts</vt:lpstr>
      <vt:lpstr>One of the golden rules of data  visualization is…..</vt:lpstr>
      <vt:lpstr>Chartjunk: Data Ink “gone wild”</vt:lpstr>
      <vt:lpstr>Example: Moiré effects (Tufte 2009)</vt:lpstr>
      <vt:lpstr>Example: The Grid</vt:lpstr>
      <vt:lpstr>Data Ink Working For Us</vt:lpstr>
      <vt:lpstr>1</vt:lpstr>
      <vt:lpstr>Infographics</vt:lpstr>
      <vt:lpstr>Summary</vt:lpstr>
      <vt:lpstr>Resources…</vt:lpstr>
      <vt:lpstr>References</vt:lpstr>
      <vt:lpstr>Bibliography…</vt:lpstr>
      <vt:lpstr>Bibliography…</vt:lpstr>
      <vt:lpstr>Bibliography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Sellam Veerappan</cp:lastModifiedBy>
  <cp:revision>2</cp:revision>
  <dcterms:created xsi:type="dcterms:W3CDTF">2024-07-18T05:57:11Z</dcterms:created>
  <dcterms:modified xsi:type="dcterms:W3CDTF">2024-08-29T14:51:07Z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2021-01-21T00:00:00Z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2024-07-18T00:00:00Z</vt:filetime>
  </property>
  <property fmtid="{D5CDD505-2E9C-101B-9397-08002B2CF9AE}" pid="5" name="ContentTypeId">
    <vt:lpwstr>0x0101000C30828B62F68548B536606B169F73C7</vt:lpwstr>
  </property>
</Properties>
</file>